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797675" cy="9926638"/>
  <p:embeddedFontLst>
    <p:embeddedFont>
      <p:font typeface="Comic Sans MS" panose="030F0702030302020204" pitchFamily="66" charset="0"/>
      <p:regular r:id="rId20"/>
      <p:bold r:id="rId21"/>
      <p:italic r:id="rId22"/>
      <p:boldItalic r:id="rId23"/>
    </p:embeddedFont>
    <p:embeddedFont>
      <p:font typeface="Libre Baskerville" panose="020B0604020202020204" charset="0"/>
      <p:regular r:id="rId24"/>
      <p:bold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399" cy="4968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849687" y="0"/>
            <a:ext cx="2946399" cy="496886"/>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915987" y="744537"/>
            <a:ext cx="4965700"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79450" y="4714875"/>
            <a:ext cx="5438774" cy="4467224"/>
          </a:xfrm>
          <a:prstGeom prst="rect">
            <a:avLst/>
          </a:prstGeom>
          <a:noFill/>
          <a:ln>
            <a:noFill/>
          </a:ln>
        </p:spPr>
        <p:txBody>
          <a:bodyPr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7" name="Shape 7"/>
          <p:cNvSpPr txBox="1">
            <a:spLocks noGrp="1"/>
          </p:cNvSpPr>
          <p:nvPr>
            <p:ph type="ftr" idx="11"/>
          </p:nvPr>
        </p:nvSpPr>
        <p:spPr>
          <a:xfrm>
            <a:off x="0" y="9428161"/>
            <a:ext cx="2946399" cy="4968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‹nr.›</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108683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5" name="Shape 45"/>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46" name="Shape 46"/>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28" name="Shape 128"/>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29" name="Shape 129"/>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37" name="Shape 137"/>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38" name="Shape 138"/>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46" name="Shape 146"/>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47" name="Shape 147"/>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55" name="Shape 155"/>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56" name="Shape 156"/>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4" name="Shape 164"/>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65" name="Shape 165"/>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14</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74" name="Shape 174"/>
          <p:cNvSpPr txBox="1">
            <a:spLocks noGrp="1"/>
          </p:cNvSpPr>
          <p:nvPr>
            <p:ph type="body" idx="1"/>
          </p:nvPr>
        </p:nvSpPr>
        <p:spPr>
          <a:xfrm>
            <a:off x="679450" y="4714875"/>
            <a:ext cx="5438699" cy="44672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5" name="Shape 175"/>
          <p:cNvSpPr txBox="1"/>
          <p:nvPr/>
        </p:nvSpPr>
        <p:spPr>
          <a:xfrm>
            <a:off x="3849687" y="9428161"/>
            <a:ext cx="2946300" cy="496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15</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83" name="Shape 18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84" name="Shape 184"/>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92" name="Shape 192"/>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93" name="Shape 193"/>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53" name="Shape 5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54" name="Shape 54"/>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2" name="Shape 62"/>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63" name="Shape 63"/>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73" name="Shape 7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74" name="Shape 74"/>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83" name="Shape 8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84" name="Shape 84"/>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92" name="Shape 92"/>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93" name="Shape 93"/>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1" name="Shape 101"/>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02" name="Shape 102"/>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10" name="Shape 110"/>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11" name="Shape 111"/>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19" name="Shape 119"/>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20" name="Shape 120"/>
          <p:cNvSpPr txBox="1"/>
          <p:nvPr/>
        </p:nvSpPr>
        <p:spPr>
          <a:xfrm>
            <a:off x="3849687" y="9428161"/>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lang="en-US"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2286000" y="3124200"/>
            <a:ext cx="6172199" cy="1894361"/>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39" name="Shape 39"/>
          <p:cNvSpPr txBox="1">
            <a:spLocks noGrp="1"/>
          </p:cNvSpPr>
          <p:nvPr>
            <p:ph type="subTitle" idx="1"/>
          </p:nvPr>
        </p:nvSpPr>
        <p:spPr>
          <a:xfrm>
            <a:off x="2286000" y="5003321"/>
            <a:ext cx="6172199" cy="1371599"/>
          </a:xfrm>
          <a:prstGeom prst="rect">
            <a:avLst/>
          </a:prstGeom>
          <a:noFill/>
          <a:ln>
            <a:noFill/>
          </a:ln>
        </p:spPr>
        <p:txBody>
          <a:bodyPr lIns="91425" tIns="91425" rIns="91425" bIns="91425" anchor="t" anchorCtr="0"/>
          <a:lstStyle>
            <a:lvl1pPr marL="0" marR="0" lvl="0" indent="0" algn="l" rtl="0">
              <a:spcBef>
                <a:spcPts val="600"/>
              </a:spcBef>
              <a:spcAft>
                <a:spcPts val="0"/>
              </a:spcAft>
              <a:buClr>
                <a:schemeClr val="accent1"/>
              </a:buClr>
              <a:buFont typeface="Noto Symbol"/>
              <a:buNone/>
              <a:defRPr/>
            </a:lvl1pPr>
            <a:lvl2pPr marL="457200" marR="0" lvl="1" indent="0" algn="ctr" rtl="0">
              <a:spcBef>
                <a:spcPts val="420"/>
              </a:spcBef>
              <a:spcAft>
                <a:spcPts val="0"/>
              </a:spcAft>
              <a:buClr>
                <a:schemeClr val="accent1"/>
              </a:buClr>
              <a:buFont typeface="Noto Symbol"/>
              <a:buNone/>
              <a:defRPr/>
            </a:lvl2pPr>
            <a:lvl3pPr marL="914400" marR="0" lvl="2" indent="0" algn="ctr" rtl="0">
              <a:spcBef>
                <a:spcPts val="360"/>
              </a:spcBef>
              <a:spcAft>
                <a:spcPts val="0"/>
              </a:spcAft>
              <a:buClr>
                <a:srgbClr val="E0752F"/>
              </a:buClr>
              <a:buFont typeface="Noto Symbol"/>
              <a:buNone/>
              <a:defRPr/>
            </a:lvl3pPr>
            <a:lvl4pPr marL="1371600" marR="0" lvl="3" indent="0" algn="ctr" rtl="0">
              <a:spcBef>
                <a:spcPts val="360"/>
              </a:spcBef>
              <a:spcAft>
                <a:spcPts val="0"/>
              </a:spcAft>
              <a:buClr>
                <a:srgbClr val="FEC3AE"/>
              </a:buClr>
              <a:buFont typeface="Noto Symbol"/>
              <a:buNone/>
              <a:defRPr/>
            </a:lvl4pPr>
            <a:lvl5pPr marL="1828800" marR="0" lvl="4" indent="0" algn="ctr" rtl="0">
              <a:spcBef>
                <a:spcPts val="320"/>
              </a:spcBef>
              <a:spcAft>
                <a:spcPts val="0"/>
              </a:spcAft>
              <a:buClr>
                <a:srgbClr val="BDCAE9"/>
              </a:buClr>
              <a:buFont typeface="Noto Symbol"/>
              <a:buNone/>
              <a:defRPr/>
            </a:lvl5pPr>
            <a:lvl6pPr marL="2286000" marR="0" lvl="5" indent="0" algn="ctr" rtl="0">
              <a:spcBef>
                <a:spcPts val="320"/>
              </a:spcBef>
              <a:buClr>
                <a:schemeClr val="accent1"/>
              </a:buClr>
              <a:buFont typeface="Libre Baskerville"/>
              <a:buNone/>
              <a:defRPr/>
            </a:lvl6pPr>
            <a:lvl7pPr marL="2743200" marR="0" lvl="6" indent="0" algn="ctr" rtl="0">
              <a:spcBef>
                <a:spcPts val="280"/>
              </a:spcBef>
              <a:buClr>
                <a:srgbClr val="FED6BB"/>
              </a:buClr>
              <a:buFont typeface="Noto Symbol"/>
              <a:buNone/>
              <a:defRPr/>
            </a:lvl7pPr>
            <a:lvl8pPr marL="3200400" marR="0" lvl="7" indent="0" algn="ctr" rtl="0">
              <a:spcBef>
                <a:spcPts val="280"/>
              </a:spcBef>
              <a:buClr>
                <a:schemeClr val="accent2"/>
              </a:buClr>
              <a:buFont typeface="Libre Baskerville"/>
              <a:buNone/>
              <a:defRPr/>
            </a:lvl8pPr>
            <a:lvl9pPr marL="3657600" marR="0" lvl="8" indent="0" algn="ctr" rtl="0">
              <a:spcBef>
                <a:spcPts val="280"/>
              </a:spcBef>
              <a:buClr>
                <a:srgbClr val="E07630"/>
              </a:buClr>
              <a:buFont typeface="Libre Baskerville"/>
              <a:buNone/>
              <a:defRPr/>
            </a:lvl9pPr>
          </a:lstStyle>
          <a:p>
            <a:endParaRPr/>
          </a:p>
        </p:txBody>
      </p:sp>
      <p:sp>
        <p:nvSpPr>
          <p:cNvPr id="40" name="Shape 40"/>
          <p:cNvSpPr txBox="1">
            <a:spLocks noGrp="1"/>
          </p:cNvSpPr>
          <p:nvPr>
            <p:ph type="dt" idx="10"/>
          </p:nvPr>
        </p:nvSpPr>
        <p:spPr>
          <a:xfrm rot="5400000">
            <a:off x="7764461" y="1174750"/>
            <a:ext cx="2286000" cy="3810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1" name="Shape 41"/>
          <p:cNvSpPr txBox="1">
            <a:spLocks noGrp="1"/>
          </p:cNvSpPr>
          <p:nvPr>
            <p:ph type="ftr" idx="11"/>
          </p:nvPr>
        </p:nvSpPr>
        <p:spPr>
          <a:xfrm rot="5400000">
            <a:off x="7077074" y="4181475"/>
            <a:ext cx="3657600" cy="384174"/>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2" name="Shape 42"/>
          <p:cNvSpPr txBox="1">
            <a:spLocks noGrp="1"/>
          </p:cNvSpPr>
          <p:nvPr>
            <p:ph type="sldNum" idx="12"/>
          </p:nvPr>
        </p:nvSpPr>
        <p:spPr>
          <a:xfrm>
            <a:off x="1325562" y="4929187"/>
            <a:ext cx="609599" cy="5175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fld id="{00000000-1234-1234-1234-123412341234}" type="slidenum">
              <a:rPr lang="en-US" sz="1400" b="1" i="0" u="none" strike="noStrike" cap="none">
                <a:solidFill>
                  <a:srgbClr val="FFFFFF"/>
                </a:solidFill>
                <a:latin typeface="Times New Roman"/>
                <a:ea typeface="Times New Roman"/>
                <a:cs typeface="Times New Roman"/>
                <a:sym typeface="Times New Roman"/>
              </a:rPr>
              <a:t>‹nr.›</a:t>
            </a:fld>
            <a:endParaRPr lang="en-US" sz="1400" b="1"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p:nvPr/>
        </p:nvCxnSpPr>
        <p:spPr>
          <a:xfrm>
            <a:off x="8763000" y="0"/>
            <a:ext cx="0" cy="6858000"/>
          </a:xfrm>
          <a:prstGeom prst="straightConnector1">
            <a:avLst/>
          </a:prstGeom>
          <a:noFill/>
          <a:ln w="38100" cap="flat" cmpd="sng">
            <a:solidFill>
              <a:srgbClr val="FEC3AE">
                <a:alpha val="92549"/>
              </a:srgbClr>
            </a:solidFill>
            <a:prstDash val="solid"/>
            <a:miter lim="8000"/>
            <a:headEnd type="none" w="med" len="med"/>
            <a:tailEnd type="none" w="med" len="med"/>
          </a:ln>
        </p:spPr>
      </p:cxnSp>
      <p:cxnSp>
        <p:nvCxnSpPr>
          <p:cNvPr id="11" name="Shape 11"/>
          <p:cNvCxnSpPr/>
          <p:nvPr/>
        </p:nvCxnSpPr>
        <p:spPr>
          <a:xfrm>
            <a:off x="76200" y="0"/>
            <a:ext cx="0" cy="6858000"/>
          </a:xfrm>
          <a:prstGeom prst="straightConnector1">
            <a:avLst/>
          </a:prstGeom>
          <a:noFill/>
          <a:ln w="57150" cap="flat" cmpd="thickThin">
            <a:solidFill>
              <a:srgbClr val="FEC3AE"/>
            </a:solidFill>
            <a:prstDash val="solid"/>
            <a:miter lim="8000"/>
            <a:headEnd type="none" w="med" len="med"/>
            <a:tailEnd type="none" w="med" len="med"/>
          </a:ln>
        </p:spPr>
      </p:cxnSp>
      <p:cxnSp>
        <p:nvCxnSpPr>
          <p:cNvPr id="12" name="Shape 12"/>
          <p:cNvCxnSpPr/>
          <p:nvPr/>
        </p:nvCxnSpPr>
        <p:spPr>
          <a:xfrm>
            <a:off x="8991600" y="0"/>
            <a:ext cx="0" cy="6858000"/>
          </a:xfrm>
          <a:prstGeom prst="straightConnector1">
            <a:avLst/>
          </a:prstGeom>
          <a:noFill/>
          <a:ln w="19050" cap="flat" cmpd="sng">
            <a:solidFill>
              <a:schemeClr val="accent1"/>
            </a:solidFill>
            <a:prstDash val="solid"/>
            <a:miter lim="8000"/>
            <a:headEnd type="none" w="med" len="med"/>
            <a:tailEnd type="none" w="med" len="med"/>
          </a:ln>
        </p:spPr>
      </p:cxnSp>
      <p:sp>
        <p:nvSpPr>
          <p:cNvPr id="13" name="Shape 13"/>
          <p:cNvSpPr txBox="1"/>
          <p:nvPr/>
        </p:nvSpPr>
        <p:spPr>
          <a:xfrm>
            <a:off x="8839200" y="0"/>
            <a:ext cx="304799" cy="6858000"/>
          </a:xfrm>
          <a:prstGeom prst="rect">
            <a:avLst/>
          </a:prstGeom>
          <a:solidFill>
            <a:srgbClr val="FEC3AE">
              <a:alpha val="86666"/>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4" name="Shape 14"/>
          <p:cNvCxnSpPr/>
          <p:nvPr/>
        </p:nvCxnSpPr>
        <p:spPr>
          <a:xfrm>
            <a:off x="8915400" y="0"/>
            <a:ext cx="0" cy="6858000"/>
          </a:xfrm>
          <a:prstGeom prst="straightConnector1">
            <a:avLst/>
          </a:prstGeom>
          <a:noFill/>
          <a:ln w="9525" cap="flat" cmpd="sng">
            <a:solidFill>
              <a:schemeClr val="accent1"/>
            </a:solidFill>
            <a:prstDash val="solid"/>
            <a:miter lim="8000"/>
            <a:headEnd type="none" w="med" len="med"/>
            <a:tailEnd type="none" w="med" len="med"/>
          </a:ln>
        </p:spPr>
      </p:cxnSp>
      <p:sp>
        <p:nvSpPr>
          <p:cNvPr id="15" name="Shape 15"/>
          <p:cNvSpPr/>
          <p:nvPr/>
        </p:nvSpPr>
        <p:spPr>
          <a:xfrm>
            <a:off x="8156575" y="5715000"/>
            <a:ext cx="549275" cy="549275"/>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Shape 16"/>
          <p:cNvSpPr txBox="1"/>
          <p:nvPr/>
        </p:nvSpPr>
        <p:spPr>
          <a:xfrm>
            <a:off x="381000" y="0"/>
            <a:ext cx="609599" cy="6858000"/>
          </a:xfrm>
          <a:prstGeom prst="rect">
            <a:avLst/>
          </a:prstGeom>
          <a:solidFill>
            <a:srgbClr val="FEC3AE">
              <a:alpha val="53725"/>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7" name="Shape 17"/>
          <p:cNvSpPr txBox="1"/>
          <p:nvPr/>
        </p:nvSpPr>
        <p:spPr>
          <a:xfrm>
            <a:off x="276225" y="0"/>
            <a:ext cx="104774" cy="6858000"/>
          </a:xfrm>
          <a:prstGeom prst="rect">
            <a:avLst/>
          </a:prstGeom>
          <a:solidFill>
            <a:srgbClr val="FFD9CE">
              <a:alpha val="35686"/>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8" name="Shape 18"/>
          <p:cNvSpPr txBox="1"/>
          <p:nvPr/>
        </p:nvSpPr>
        <p:spPr>
          <a:xfrm>
            <a:off x="990600" y="0"/>
            <a:ext cx="182561" cy="6858000"/>
          </a:xfrm>
          <a:prstGeom prst="rect">
            <a:avLst/>
          </a:prstGeom>
          <a:solidFill>
            <a:srgbClr val="FFD9CE">
              <a:alpha val="6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9" name="Shape 19"/>
          <p:cNvSpPr txBox="1"/>
          <p:nvPr/>
        </p:nvSpPr>
        <p:spPr>
          <a:xfrm>
            <a:off x="1141412" y="0"/>
            <a:ext cx="230186" cy="6858000"/>
          </a:xfrm>
          <a:prstGeom prst="rect">
            <a:avLst/>
          </a:prstGeom>
          <a:solidFill>
            <a:srgbClr val="FFEDE8">
              <a:alpha val="70588"/>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20" name="Shape 20"/>
          <p:cNvCxnSpPr/>
          <p:nvPr/>
        </p:nvCxnSpPr>
        <p:spPr>
          <a:xfrm>
            <a:off x="106361" y="0"/>
            <a:ext cx="0" cy="6858000"/>
          </a:xfrm>
          <a:prstGeom prst="straightConnector1">
            <a:avLst/>
          </a:prstGeom>
          <a:noFill/>
          <a:ln w="57150" cap="flat" cmpd="sng">
            <a:solidFill>
              <a:srgbClr val="FEC3AE">
                <a:alpha val="72549"/>
              </a:srgbClr>
            </a:solidFill>
            <a:prstDash val="solid"/>
            <a:miter lim="8000"/>
            <a:headEnd type="none" w="med" len="med"/>
            <a:tailEnd type="none" w="med" len="med"/>
          </a:ln>
        </p:spPr>
      </p:cxnSp>
      <p:cxnSp>
        <p:nvCxnSpPr>
          <p:cNvPr id="21" name="Shape 21"/>
          <p:cNvCxnSpPr/>
          <p:nvPr/>
        </p:nvCxnSpPr>
        <p:spPr>
          <a:xfrm>
            <a:off x="914400" y="0"/>
            <a:ext cx="0" cy="6858000"/>
          </a:xfrm>
          <a:prstGeom prst="straightConnector1">
            <a:avLst/>
          </a:prstGeom>
          <a:noFill/>
          <a:ln w="57150" cap="flat" cmpd="sng">
            <a:solidFill>
              <a:srgbClr val="FFEDE8">
                <a:alpha val="82745"/>
              </a:srgbClr>
            </a:solidFill>
            <a:prstDash val="solid"/>
            <a:miter lim="8000"/>
            <a:headEnd type="none" w="med" len="med"/>
            <a:tailEnd type="none" w="med" len="med"/>
          </a:ln>
        </p:spPr>
      </p:cxnSp>
      <p:cxnSp>
        <p:nvCxnSpPr>
          <p:cNvPr id="22" name="Shape 22"/>
          <p:cNvCxnSpPr/>
          <p:nvPr/>
        </p:nvCxnSpPr>
        <p:spPr>
          <a:xfrm>
            <a:off x="854075" y="0"/>
            <a:ext cx="0" cy="6858000"/>
          </a:xfrm>
          <a:prstGeom prst="straightConnector1">
            <a:avLst/>
          </a:prstGeom>
          <a:noFill/>
          <a:ln w="57150" cap="flat" cmpd="sng">
            <a:solidFill>
              <a:srgbClr val="FEC3AE"/>
            </a:solidFill>
            <a:prstDash val="solid"/>
            <a:miter lim="8000"/>
            <a:headEnd type="none" w="med" len="med"/>
            <a:tailEnd type="none" w="med" len="med"/>
          </a:ln>
        </p:spPr>
      </p:cxnSp>
      <p:cxnSp>
        <p:nvCxnSpPr>
          <p:cNvPr id="23" name="Shape 23"/>
          <p:cNvCxnSpPr/>
          <p:nvPr/>
        </p:nvCxnSpPr>
        <p:spPr>
          <a:xfrm>
            <a:off x="1727200" y="0"/>
            <a:ext cx="0" cy="6858000"/>
          </a:xfrm>
          <a:prstGeom prst="straightConnector1">
            <a:avLst/>
          </a:prstGeom>
          <a:noFill/>
          <a:ln w="28575" cap="flat" cmpd="sng">
            <a:solidFill>
              <a:srgbClr val="FEC3AE">
                <a:alpha val="81568"/>
              </a:srgbClr>
            </a:solidFill>
            <a:prstDash val="solid"/>
            <a:miter lim="8000"/>
            <a:headEnd type="none" w="med" len="med"/>
            <a:tailEnd type="none" w="med" len="med"/>
          </a:ln>
        </p:spPr>
      </p:cxnSp>
      <p:cxnSp>
        <p:nvCxnSpPr>
          <p:cNvPr id="24" name="Shape 24"/>
          <p:cNvCxnSpPr/>
          <p:nvPr/>
        </p:nvCxnSpPr>
        <p:spPr>
          <a:xfrm>
            <a:off x="1066800" y="0"/>
            <a:ext cx="0" cy="6858000"/>
          </a:xfrm>
          <a:prstGeom prst="straightConnector1">
            <a:avLst/>
          </a:prstGeom>
          <a:noFill/>
          <a:ln w="9525" cap="flat" cmpd="sng">
            <a:solidFill>
              <a:srgbClr val="FEC3AE"/>
            </a:solidFill>
            <a:prstDash val="solid"/>
            <a:miter lim="8000"/>
            <a:headEnd type="none" w="med" len="med"/>
            <a:tailEnd type="none" w="med" len="med"/>
          </a:ln>
        </p:spPr>
      </p:cxnSp>
      <p:cxnSp>
        <p:nvCxnSpPr>
          <p:cNvPr id="25" name="Shape 25"/>
          <p:cNvCxnSpPr/>
          <p:nvPr/>
        </p:nvCxnSpPr>
        <p:spPr>
          <a:xfrm>
            <a:off x="9113836" y="0"/>
            <a:ext cx="0" cy="6858000"/>
          </a:xfrm>
          <a:prstGeom prst="straightConnector1">
            <a:avLst/>
          </a:prstGeom>
          <a:noFill/>
          <a:ln w="57150" cap="flat" cmpd="thickThin">
            <a:solidFill>
              <a:srgbClr val="FEC3AE"/>
            </a:solidFill>
            <a:prstDash val="solid"/>
            <a:miter lim="8000"/>
            <a:headEnd type="none" w="med" len="med"/>
            <a:tailEnd type="none" w="med" len="med"/>
          </a:ln>
        </p:spPr>
      </p:cxnSp>
      <p:sp>
        <p:nvSpPr>
          <p:cNvPr id="26" name="Shape 26"/>
          <p:cNvSpPr txBox="1"/>
          <p:nvPr/>
        </p:nvSpPr>
        <p:spPr>
          <a:xfrm>
            <a:off x="1219200" y="0"/>
            <a:ext cx="76199" cy="6858000"/>
          </a:xfrm>
          <a:prstGeom prst="rect">
            <a:avLst/>
          </a:prstGeom>
          <a:solidFill>
            <a:srgbClr val="FEC3AE">
              <a:alpha val="50588"/>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7" name="Shape 27"/>
          <p:cNvSpPr/>
          <p:nvPr/>
        </p:nvSpPr>
        <p:spPr>
          <a:xfrm>
            <a:off x="609600" y="3429000"/>
            <a:ext cx="1295400" cy="1295400"/>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 name="Shape 28"/>
          <p:cNvSpPr/>
          <p:nvPr/>
        </p:nvSpPr>
        <p:spPr>
          <a:xfrm>
            <a:off x="1309687" y="4867275"/>
            <a:ext cx="641350" cy="641350"/>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9" name="Shape 29"/>
          <p:cNvSpPr/>
          <p:nvPr/>
        </p:nvSpPr>
        <p:spPr>
          <a:xfrm>
            <a:off x="1090612" y="5500687"/>
            <a:ext cx="138112" cy="136524"/>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0" name="Shape 30"/>
          <p:cNvSpPr/>
          <p:nvPr/>
        </p:nvSpPr>
        <p:spPr>
          <a:xfrm>
            <a:off x="1663700" y="5788025"/>
            <a:ext cx="274636" cy="274636"/>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1" name="Shape 31"/>
          <p:cNvSpPr/>
          <p:nvPr/>
        </p:nvSpPr>
        <p:spPr>
          <a:xfrm>
            <a:off x="1905000" y="4495800"/>
            <a:ext cx="365125" cy="365125"/>
          </a:xfrm>
          <a:prstGeom prst="ellipse">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2" name="Shape 32"/>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33" name="Shape 33"/>
          <p:cNvSpPr txBox="1">
            <a:spLocks noGrp="1"/>
          </p:cNvSpPr>
          <p:nvPr>
            <p:ph type="body" idx="1"/>
          </p:nvPr>
        </p:nvSpPr>
        <p:spPr>
          <a:xfrm>
            <a:off x="457200" y="1600200"/>
            <a:ext cx="7467600" cy="4873624"/>
          </a:xfrm>
          <a:prstGeom prst="rect">
            <a:avLst/>
          </a:prstGeom>
          <a:noFill/>
          <a:ln>
            <a:noFill/>
          </a:ln>
        </p:spPr>
        <p:txBody>
          <a:bodyPr lIns="91425" tIns="91425" rIns="91425" bIns="91425" anchor="t" anchorCtr="0"/>
          <a:lstStyle>
            <a:lvl1pPr marL="273050" marR="0" lvl="0" indent="-166370" algn="l" rtl="0">
              <a:spcBef>
                <a:spcPts val="600"/>
              </a:spcBef>
              <a:spcAft>
                <a:spcPts val="0"/>
              </a:spcAft>
              <a:buClr>
                <a:schemeClr val="accent1"/>
              </a:buClr>
              <a:buFont typeface="Noto Symbol"/>
              <a:buChar char="•"/>
              <a:defRPr/>
            </a:lvl1pPr>
            <a:lvl2pPr marL="639763" marR="0" lvl="1" indent="-177482" algn="l" rtl="0">
              <a:spcBef>
                <a:spcPts val="420"/>
              </a:spcBef>
              <a:spcAft>
                <a:spcPts val="0"/>
              </a:spcAft>
              <a:buClr>
                <a:schemeClr val="accent1"/>
              </a:buClr>
              <a:buFont typeface="Noto Symbol"/>
              <a:buChar char="●"/>
              <a:defRPr/>
            </a:lvl2pPr>
            <a:lvl3pPr marL="914400" marR="0" lvl="2" indent="-121919" algn="l" rtl="0">
              <a:spcBef>
                <a:spcPts val="360"/>
              </a:spcBef>
              <a:spcAft>
                <a:spcPts val="0"/>
              </a:spcAft>
              <a:buClr>
                <a:srgbClr val="E0752F"/>
              </a:buClr>
              <a:buFont typeface="Noto Symbol"/>
              <a:buChar char="•"/>
              <a:defRPr/>
            </a:lvl3pPr>
            <a:lvl4pPr marL="1187450" marR="0" lvl="3" indent="-115569" algn="l" rtl="0">
              <a:spcBef>
                <a:spcPts val="360"/>
              </a:spcBef>
              <a:spcAft>
                <a:spcPts val="0"/>
              </a:spcAft>
              <a:buClr>
                <a:srgbClr val="FEC3AE"/>
              </a:buClr>
              <a:buFont typeface="Noto Symbol"/>
              <a:buChar char="•"/>
              <a:defRPr/>
            </a:lvl4pPr>
            <a:lvl5pPr marL="1462088" marR="0" lvl="4" indent="-122999" algn="l" rtl="0">
              <a:spcBef>
                <a:spcPts val="320"/>
              </a:spcBef>
              <a:spcAft>
                <a:spcPts val="0"/>
              </a:spcAft>
              <a:buClr>
                <a:srgbClr val="BDCAE9"/>
              </a:buClr>
              <a:buFont typeface="Noto Symbol"/>
              <a:buChar char="●"/>
              <a:defRPr/>
            </a:lvl5pPr>
            <a:lvl6pPr marL="1737360" marR="0" lvl="5" indent="-86360" algn="l" rtl="0">
              <a:spcBef>
                <a:spcPts val="320"/>
              </a:spcBef>
              <a:buClr>
                <a:schemeClr val="accent1"/>
              </a:buClr>
              <a:buFont typeface="Libre Baskerville"/>
              <a:buChar char="•"/>
              <a:defRPr/>
            </a:lvl6pPr>
            <a:lvl7pPr marL="2011679" marR="0" lvl="6" indent="-129539" algn="l" rtl="0">
              <a:spcBef>
                <a:spcPts val="280"/>
              </a:spcBef>
              <a:buClr>
                <a:srgbClr val="FED6BB"/>
              </a:buClr>
              <a:buFont typeface="Noto Symbol"/>
              <a:buChar char="○"/>
              <a:defRPr/>
            </a:lvl7pPr>
            <a:lvl8pPr marL="2286000" marR="0" lvl="7" indent="-101600" algn="l" rtl="0">
              <a:spcBef>
                <a:spcPts val="280"/>
              </a:spcBef>
              <a:buClr>
                <a:schemeClr val="accent2"/>
              </a:buClr>
              <a:buFont typeface="Libre Baskerville"/>
              <a:buChar char="•"/>
              <a:defRPr/>
            </a:lvl8pPr>
            <a:lvl9pPr marL="2560320" marR="0" lvl="8" indent="-96520" algn="l" rtl="0">
              <a:spcBef>
                <a:spcPts val="280"/>
              </a:spcBef>
              <a:buClr>
                <a:srgbClr val="E07630"/>
              </a:buClr>
              <a:buFont typeface="Libre Baskerville"/>
              <a:buChar char="•"/>
              <a:defRPr/>
            </a:lvl9pPr>
          </a:lstStyle>
          <a:p>
            <a:endParaRPr/>
          </a:p>
        </p:txBody>
      </p:sp>
      <p:sp>
        <p:nvSpPr>
          <p:cNvPr id="34" name="Shape 34"/>
          <p:cNvSpPr txBox="1">
            <a:spLocks noGrp="1"/>
          </p:cNvSpPr>
          <p:nvPr>
            <p:ph type="dt" idx="10"/>
          </p:nvPr>
        </p:nvSpPr>
        <p:spPr>
          <a:xfrm rot="5400000">
            <a:off x="7764461" y="1174750"/>
            <a:ext cx="2286000" cy="3810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5" name="Shape 35"/>
          <p:cNvSpPr txBox="1">
            <a:spLocks noGrp="1"/>
          </p:cNvSpPr>
          <p:nvPr>
            <p:ph type="ftr" idx="11"/>
          </p:nvPr>
        </p:nvSpPr>
        <p:spPr>
          <a:xfrm rot="5400000">
            <a:off x="7077074" y="4181475"/>
            <a:ext cx="3657600" cy="384174"/>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sldNum" idx="12"/>
          </p:nvPr>
        </p:nvSpPr>
        <p:spPr>
          <a:xfrm>
            <a:off x="1325562" y="4929187"/>
            <a:ext cx="609599" cy="5175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fld id="{00000000-1234-1234-1234-123412341234}" type="slidenum">
              <a:rPr lang="en-US" sz="1400" b="1" i="0" u="none" strike="noStrike" cap="none">
                <a:solidFill>
                  <a:srgbClr val="FFFFFF"/>
                </a:solidFill>
                <a:latin typeface="Times New Roman"/>
                <a:ea typeface="Times New Roman"/>
                <a:cs typeface="Times New Roman"/>
                <a:sym typeface="Times New Roman"/>
              </a:rPr>
              <a:t>‹nr.›</a:t>
            </a:fld>
            <a:endParaRPr lang="en-US" sz="1400" b="1"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http://www.deschakel.pcborijnsburg.n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mailto:r.pieters@deschakel.pcborijnsburg.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GWKcvuWVINBBmM&amp;tbnid=f6zNb6bk8H7lWM:&amp;ved=0CAUQjRw&amp;url=http://www.doriexel.nl/archives/2603&amp;ei=ABwzUuihIYqb0QW7uIGQBQ&amp;bvm=bv.52164340,d.d2k&amp;psig=AFQjCNGYdrMjkkAFFgE5ii54yQxFt9fpeA&amp;ust=1379167612286027"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381000" y="404812"/>
            <a:ext cx="8763000" cy="2743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8000" b="1" i="0" u="none" strike="noStrike" cap="small">
                <a:solidFill>
                  <a:schemeClr val="dk2"/>
                </a:solidFill>
                <a:latin typeface="Arial"/>
                <a:ea typeface="Arial"/>
                <a:cs typeface="Arial"/>
                <a:sym typeface="Arial"/>
              </a:rPr>
              <a:t>INFORMATIE </a:t>
            </a:r>
            <a:r>
              <a:rPr lang="en-US" sz="6600" b="1" i="0" u="none" strike="noStrike" cap="small">
                <a:solidFill>
                  <a:schemeClr val="dk2"/>
                </a:solidFill>
                <a:latin typeface="Arial"/>
                <a:ea typeface="Arial"/>
                <a:cs typeface="Arial"/>
                <a:sym typeface="Arial"/>
              </a:rPr>
              <a:t> </a:t>
            </a:r>
            <a:br>
              <a:rPr lang="en-US" sz="6600" b="1" i="0" u="none" strike="noStrike" cap="small">
                <a:solidFill>
                  <a:schemeClr val="dk2"/>
                </a:solidFill>
                <a:latin typeface="Arial"/>
                <a:ea typeface="Arial"/>
                <a:cs typeface="Arial"/>
                <a:sym typeface="Arial"/>
              </a:rPr>
            </a:br>
            <a:r>
              <a:rPr lang="en-US" sz="6600" b="1" i="0" u="none" strike="noStrike" cap="small">
                <a:solidFill>
                  <a:schemeClr val="dk2"/>
                </a:solidFill>
                <a:latin typeface="Arial"/>
                <a:ea typeface="Arial"/>
                <a:cs typeface="Arial"/>
                <a:sym typeface="Arial"/>
              </a:rPr>
              <a:t>GROEP 4</a:t>
            </a:r>
          </a:p>
        </p:txBody>
      </p:sp>
      <p:sp>
        <p:nvSpPr>
          <p:cNvPr id="49" name="Shape 49"/>
          <p:cNvSpPr txBox="1">
            <a:spLocks noGrp="1"/>
          </p:cNvSpPr>
          <p:nvPr>
            <p:ph type="subTitle" idx="1"/>
          </p:nvPr>
        </p:nvSpPr>
        <p:spPr>
          <a:xfrm>
            <a:off x="2484436" y="5084762"/>
            <a:ext cx="6172199" cy="1371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ymbol"/>
              <a:buNone/>
            </a:pPr>
            <a:r>
              <a:rPr lang="en-US" sz="2400" b="1" i="0" u="none" strike="noStrike" cap="none">
                <a:solidFill>
                  <a:schemeClr val="dk2"/>
                </a:solidFill>
                <a:latin typeface="Arial"/>
                <a:ea typeface="Arial"/>
                <a:cs typeface="Arial"/>
                <a:sym typeface="Arial"/>
              </a:rPr>
              <a:t>Schooljaar 201</a:t>
            </a:r>
            <a:r>
              <a:rPr lang="en-US" sz="2400" b="1">
                <a:solidFill>
                  <a:schemeClr val="dk2"/>
                </a:solidFill>
              </a:rPr>
              <a:t>7</a:t>
            </a:r>
            <a:r>
              <a:rPr lang="en-US" sz="2400" b="1" i="0" u="none" strike="noStrike" cap="none">
                <a:solidFill>
                  <a:schemeClr val="dk2"/>
                </a:solidFill>
                <a:latin typeface="Arial"/>
                <a:ea typeface="Arial"/>
                <a:cs typeface="Arial"/>
                <a:sym typeface="Arial"/>
              </a:rPr>
              <a:t> - 201</a:t>
            </a:r>
            <a:r>
              <a:rPr lang="en-US" sz="2400" b="1">
                <a:solidFill>
                  <a:schemeClr val="dk2"/>
                </a:solidFill>
              </a:rPr>
              <a:t>8</a:t>
            </a:r>
          </a:p>
        </p:txBody>
      </p:sp>
      <p:pic>
        <p:nvPicPr>
          <p:cNvPr id="50" name="Shape 50" descr="http://www.augustinusschool-rotterdam.nl/wp-content/uploads/2012/11/groep-vier-plaatje1.jpg"/>
          <p:cNvPicPr preferRelativeResize="0"/>
          <p:nvPr/>
        </p:nvPicPr>
        <p:blipFill rotWithShape="1">
          <a:blip r:embed="rId3">
            <a:alphaModFix/>
          </a:blip>
          <a:srcRect/>
          <a:stretch/>
        </p:blipFill>
        <p:spPr>
          <a:xfrm>
            <a:off x="6156325" y="3213100"/>
            <a:ext cx="2225675" cy="2087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MUZIEK</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32" name="Shape 132"/>
          <p:cNvSpPr txBox="1">
            <a:spLocks noGrp="1"/>
          </p:cNvSpPr>
          <p:nvPr>
            <p:ph type="subTitle" idx="1"/>
          </p:nvPr>
        </p:nvSpPr>
        <p:spPr>
          <a:xfrm>
            <a:off x="1698000" y="1657225"/>
            <a:ext cx="7446000" cy="302430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Tijdens de muzieklessen gebruiken we de </a:t>
            </a:r>
            <a:br>
              <a:rPr lang="en-US" sz="1800" b="1" i="0" u="none" strike="noStrike" cap="none">
                <a:solidFill>
                  <a:schemeClr val="dk2"/>
                </a:solidFill>
                <a:latin typeface="Arial"/>
                <a:ea typeface="Arial"/>
                <a:cs typeface="Arial"/>
                <a:sym typeface="Arial"/>
              </a:rPr>
            </a:br>
            <a:r>
              <a:rPr lang="en-US" sz="1800" b="1" i="0" u="none" strike="noStrike" cap="none">
                <a:solidFill>
                  <a:schemeClr val="dk2"/>
                </a:solidFill>
                <a:latin typeface="Arial"/>
                <a:ea typeface="Arial"/>
                <a:cs typeface="Arial"/>
                <a:sym typeface="Arial"/>
              </a:rPr>
              <a:t>methode: “Vier muziek met”. </a:t>
            </a:r>
          </a:p>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In deze lessen</a:t>
            </a:r>
            <a:r>
              <a:rPr lang="en-US" sz="1800" b="1">
                <a:solidFill>
                  <a:schemeClr val="dk2"/>
                </a:solidFill>
              </a:rPr>
              <a:t> le</a:t>
            </a:r>
            <a:r>
              <a:rPr lang="en-US" sz="1800" b="1" i="0" u="none" strike="noStrike" cap="none">
                <a:solidFill>
                  <a:schemeClr val="dk2"/>
                </a:solidFill>
                <a:latin typeface="Arial"/>
                <a:ea typeface="Arial"/>
                <a:cs typeface="Arial"/>
                <a:sym typeface="Arial"/>
              </a:rPr>
              <a:t>ren we nieuwe liedjes</a:t>
            </a:r>
            <a:r>
              <a:rPr lang="en-US" sz="1800" b="1">
                <a:solidFill>
                  <a:schemeClr val="dk2"/>
                </a:solidFill>
              </a:rPr>
              <a:t>, leren we over instrumenten en leren we verschillende ritmes en stijlen herkennen.</a:t>
            </a:r>
          </a:p>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Verder komt er dit jaar ook iemand van de muziekschool die de kinderen 5 muzieklessen komt geven. </a:t>
            </a:r>
          </a:p>
        </p:txBody>
      </p:sp>
      <p:pic>
        <p:nvPicPr>
          <p:cNvPr id="133" name="Shape 133" descr="EN00354_"/>
          <p:cNvPicPr preferRelativeResize="0"/>
          <p:nvPr/>
        </p:nvPicPr>
        <p:blipFill rotWithShape="1">
          <a:blip r:embed="rId3">
            <a:alphaModFix/>
          </a:blip>
          <a:srcRect/>
          <a:stretch/>
        </p:blipFill>
        <p:spPr>
          <a:xfrm>
            <a:off x="5364162" y="4652962"/>
            <a:ext cx="2597150" cy="2033587"/>
          </a:xfrm>
          <a:prstGeom prst="rect">
            <a:avLst/>
          </a:prstGeom>
          <a:noFill/>
          <a:ln>
            <a:noFill/>
          </a:ln>
        </p:spPr>
      </p:pic>
      <p:pic>
        <p:nvPicPr>
          <p:cNvPr id="134" name="Shape 134" descr="http://www.viermuziekmet.nl/Images/booklet.jpg"/>
          <p:cNvPicPr preferRelativeResize="0"/>
          <p:nvPr/>
        </p:nvPicPr>
        <p:blipFill rotWithShape="1">
          <a:blip r:embed="rId4">
            <a:alphaModFix/>
          </a:blip>
          <a:srcRect/>
          <a:stretch/>
        </p:blipFill>
        <p:spPr>
          <a:xfrm>
            <a:off x="3348037" y="4681537"/>
            <a:ext cx="1223961" cy="21764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1187450" y="333375"/>
            <a:ext cx="7956549"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1" i="0" u="sng" strike="noStrike" cap="small">
                <a:solidFill>
                  <a:schemeClr val="dk2"/>
                </a:solidFill>
                <a:latin typeface="Arial"/>
                <a:ea typeface="Arial"/>
                <a:cs typeface="Arial"/>
                <a:sym typeface="Arial"/>
              </a:rPr>
              <a:t>AARDRIJKSKUNDE &amp; BIOLOGIE</a:t>
            </a:r>
            <a:r>
              <a:rPr lang="en-US" sz="2300" b="1" i="0" u="none" strike="noStrike" cap="small">
                <a:solidFill>
                  <a:schemeClr val="dk2"/>
                </a:solidFill>
                <a:latin typeface="Arial"/>
                <a:ea typeface="Arial"/>
                <a:cs typeface="Arial"/>
                <a:sym typeface="Arial"/>
              </a:rPr>
              <a:t/>
            </a:r>
            <a:br>
              <a:rPr lang="en-US" sz="2300" b="1" i="0" u="none" strike="noStrike" cap="small">
                <a:solidFill>
                  <a:schemeClr val="dk2"/>
                </a:solidFill>
                <a:latin typeface="Arial"/>
                <a:ea typeface="Arial"/>
                <a:cs typeface="Arial"/>
                <a:sym typeface="Arial"/>
              </a:rPr>
            </a:br>
            <a:endParaRPr lang="en-US" sz="2300" b="1" i="0" u="none" strike="noStrike" cap="small">
              <a:solidFill>
                <a:schemeClr val="dk2"/>
              </a:solidFill>
              <a:latin typeface="Arial"/>
              <a:ea typeface="Arial"/>
              <a:cs typeface="Arial"/>
              <a:sym typeface="Arial"/>
            </a:endParaRPr>
          </a:p>
        </p:txBody>
      </p:sp>
      <p:sp>
        <p:nvSpPr>
          <p:cNvPr id="141" name="Shape 141"/>
          <p:cNvSpPr txBox="1">
            <a:spLocks noGrp="1"/>
          </p:cNvSpPr>
          <p:nvPr>
            <p:ph type="subTitle" idx="1"/>
          </p:nvPr>
        </p:nvSpPr>
        <p:spPr>
          <a:xfrm>
            <a:off x="1835150" y="1341437"/>
            <a:ext cx="6985000" cy="4967286"/>
          </a:xfrm>
          <a:prstGeom prst="rect">
            <a:avLst/>
          </a:prstGeom>
          <a:noFill/>
          <a:ln>
            <a:noFill/>
          </a:ln>
        </p:spPr>
        <p:txBody>
          <a:bodyPr lIns="91425" tIns="45700" rIns="91425" bIns="45700" anchor="t" anchorCtr="0">
            <a:noAutofit/>
          </a:bodyPr>
          <a:lstStyle/>
          <a:p>
            <a:pPr marR="0" lvl="0" algn="l" rtl="0">
              <a:lnSpc>
                <a:spcPct val="110000"/>
              </a:lnSpc>
              <a:spcBef>
                <a:spcPts val="600"/>
              </a:spcBef>
              <a:spcAft>
                <a:spcPts val="0"/>
              </a:spcAft>
              <a:buNone/>
            </a:pPr>
            <a:endParaRPr sz="1800" b="1" u="sng">
              <a:solidFill>
                <a:schemeClr val="dk2"/>
              </a:solidFill>
            </a:endParaRP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Methode “Hier en daar”.</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Filmpjes schooltv</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Huisje boompje beestje en Nieuws uit de natuur.</a:t>
            </a:r>
          </a:p>
          <a:p>
            <a:pPr marL="0" marR="0" lvl="0" indent="0" algn="l" rtl="0">
              <a:lnSpc>
                <a:spcPct val="110000"/>
              </a:lnSpc>
              <a:spcBef>
                <a:spcPts val="600"/>
              </a:spcBef>
              <a:spcAft>
                <a:spcPts val="0"/>
              </a:spcAft>
              <a:buClr>
                <a:schemeClr val="accent1"/>
              </a:buClr>
              <a:buSzPct val="25000"/>
              <a:buFont typeface="Noto Symbol"/>
              <a:buNone/>
            </a:pPr>
            <a:endParaRPr/>
          </a:p>
          <a:p>
            <a:pPr marL="0" marR="0" lvl="0" indent="0" algn="l" rtl="0">
              <a:lnSpc>
                <a:spcPct val="110000"/>
              </a:lnSpc>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142" name="Shape 142"/>
          <p:cNvPicPr preferRelativeResize="0"/>
          <p:nvPr/>
        </p:nvPicPr>
        <p:blipFill rotWithShape="1">
          <a:blip r:embed="rId3">
            <a:alphaModFix/>
          </a:blip>
          <a:srcRect/>
          <a:stretch/>
        </p:blipFill>
        <p:spPr>
          <a:xfrm>
            <a:off x="5321837" y="5570825"/>
            <a:ext cx="2121000" cy="1007999"/>
          </a:xfrm>
          <a:prstGeom prst="rect">
            <a:avLst/>
          </a:prstGeom>
          <a:noFill/>
          <a:ln>
            <a:noFill/>
          </a:ln>
        </p:spPr>
      </p:pic>
      <p:pic>
        <p:nvPicPr>
          <p:cNvPr id="143" name="Shape 143"/>
          <p:cNvPicPr preferRelativeResize="0"/>
          <p:nvPr/>
        </p:nvPicPr>
        <p:blipFill>
          <a:blip r:embed="rId4">
            <a:alphaModFix/>
          </a:blip>
          <a:stretch>
            <a:fillRect/>
          </a:stretch>
        </p:blipFill>
        <p:spPr>
          <a:xfrm>
            <a:off x="2662300" y="3744149"/>
            <a:ext cx="3488275" cy="1602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GYMNASTIEK</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50" name="Shape 150"/>
          <p:cNvSpPr txBox="1">
            <a:spLocks noGrp="1"/>
          </p:cNvSpPr>
          <p:nvPr>
            <p:ph type="subTitle" idx="1"/>
          </p:nvPr>
        </p:nvSpPr>
        <p:spPr>
          <a:xfrm>
            <a:off x="1835150" y="1341437"/>
            <a:ext cx="6985000" cy="3024187"/>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Dit jaar gymt groep 4 op vrijdagmorgen van 10.15 tot 11.00. De lessen worden gegeven door een vakleerkracht, namelijk meester Niels. </a:t>
            </a:r>
          </a:p>
          <a:p>
            <a:pPr marL="0" marR="0" lvl="0" indent="0" algn="l" rtl="0">
              <a:lnSpc>
                <a:spcPct val="100000"/>
              </a:lnSpc>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a:p>
            <a:pPr marL="457200" marR="0" lvl="0" indent="-342900" algn="l" rtl="0">
              <a:lnSpc>
                <a:spcPct val="100000"/>
              </a:lnSpc>
              <a:spcBef>
                <a:spcPts val="600"/>
              </a:spcBef>
              <a:spcAft>
                <a:spcPts val="0"/>
              </a:spcAft>
              <a:buClr>
                <a:schemeClr val="dk2"/>
              </a:buClr>
              <a:buSzPct val="100000"/>
              <a:buChar char="●"/>
            </a:pPr>
            <a:r>
              <a:rPr lang="en-US" sz="1800" b="1">
                <a:solidFill>
                  <a:schemeClr val="dk2"/>
                </a:solidFill>
              </a:rPr>
              <a:t>Ongeveer om de 4 weken </a:t>
            </a:r>
            <a:r>
              <a:rPr lang="en-US" sz="1800" b="1" i="0" u="none" strike="noStrike" cap="none">
                <a:solidFill>
                  <a:schemeClr val="dk2"/>
                </a:solidFill>
                <a:latin typeface="Arial"/>
                <a:ea typeface="Arial"/>
                <a:cs typeface="Arial"/>
                <a:sym typeface="Arial"/>
              </a:rPr>
              <a:t>gymt groep 4 extra op maandagochtend. </a:t>
            </a:r>
            <a:r>
              <a:rPr lang="en-US" sz="1800" b="1">
                <a:solidFill>
                  <a:schemeClr val="dk2"/>
                </a:solidFill>
              </a:rPr>
              <a:t>De kinderen krijgen dan een spelles. </a:t>
            </a:r>
          </a:p>
        </p:txBody>
      </p:sp>
      <p:pic>
        <p:nvPicPr>
          <p:cNvPr id="151" name="Shape 151"/>
          <p:cNvPicPr preferRelativeResize="0"/>
          <p:nvPr/>
        </p:nvPicPr>
        <p:blipFill rotWithShape="1">
          <a:blip r:embed="rId3">
            <a:alphaModFix/>
          </a:blip>
          <a:srcRect/>
          <a:stretch/>
        </p:blipFill>
        <p:spPr>
          <a:xfrm>
            <a:off x="6227762" y="3789362"/>
            <a:ext cx="1368425" cy="2540000"/>
          </a:xfrm>
          <a:prstGeom prst="rect">
            <a:avLst/>
          </a:prstGeom>
          <a:noFill/>
          <a:ln>
            <a:noFill/>
          </a:ln>
        </p:spPr>
      </p:pic>
      <p:pic>
        <p:nvPicPr>
          <p:cNvPr id="152" name="Shape 152"/>
          <p:cNvPicPr preferRelativeResize="0"/>
          <p:nvPr/>
        </p:nvPicPr>
        <p:blipFill rotWithShape="1">
          <a:blip r:embed="rId4">
            <a:alphaModFix/>
          </a:blip>
          <a:srcRect/>
          <a:stretch/>
        </p:blipFill>
        <p:spPr>
          <a:xfrm>
            <a:off x="3132136" y="5013325"/>
            <a:ext cx="1338261" cy="1338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1422575" y="88775"/>
            <a:ext cx="7772400" cy="11889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COMPUTEREN</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59" name="Shape 159"/>
          <p:cNvSpPr txBox="1">
            <a:spLocks noGrp="1"/>
          </p:cNvSpPr>
          <p:nvPr>
            <p:ph type="subTitle" idx="1"/>
          </p:nvPr>
        </p:nvSpPr>
        <p:spPr>
          <a:xfrm>
            <a:off x="1741075" y="1106237"/>
            <a:ext cx="6984900" cy="302430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2"/>
              </a:buClr>
              <a:buSzPct val="100000"/>
              <a:buChar char="●"/>
            </a:pPr>
            <a:r>
              <a:rPr lang="en-US" sz="1800" b="1">
                <a:solidFill>
                  <a:schemeClr val="dk2"/>
                </a:solidFill>
              </a:rPr>
              <a:t>Vier keer</a:t>
            </a:r>
            <a:r>
              <a:rPr lang="en-US" sz="1800" b="1" i="0" u="none" strike="noStrike" cap="none">
                <a:solidFill>
                  <a:schemeClr val="dk2"/>
                </a:solidFill>
                <a:latin typeface="Arial"/>
                <a:ea typeface="Arial"/>
                <a:cs typeface="Arial"/>
                <a:sym typeface="Arial"/>
              </a:rPr>
              <a:t> in de week werken de kinderen op de computers in de computerruimte. </a:t>
            </a:r>
          </a:p>
          <a:p>
            <a:pPr marL="457200" marR="0" lvl="0" indent="-342900" algn="l" rtl="0">
              <a:lnSpc>
                <a:spcPct val="100000"/>
              </a:lnSpc>
              <a:spcBef>
                <a:spcPts val="0"/>
              </a:spcBef>
              <a:spcAft>
                <a:spcPts val="0"/>
              </a:spcAft>
              <a:buClr>
                <a:schemeClr val="dk2"/>
              </a:buClr>
              <a:buSzPct val="100000"/>
              <a:buChar char="●"/>
            </a:pPr>
            <a:r>
              <a:rPr lang="en-US" sz="1800" b="1" i="0" u="none" strike="noStrike" cap="none">
                <a:solidFill>
                  <a:schemeClr val="dk2"/>
                </a:solidFill>
                <a:latin typeface="Arial"/>
                <a:ea typeface="Arial"/>
                <a:cs typeface="Arial"/>
                <a:sym typeface="Arial"/>
              </a:rPr>
              <a:t>Hierbij oefenen de kinderen onder andere reken</a:t>
            </a:r>
            <a:r>
              <a:rPr lang="en-US" sz="1800" b="1">
                <a:solidFill>
                  <a:schemeClr val="dk2"/>
                </a:solidFill>
              </a:rPr>
              <a:t>en, </a:t>
            </a:r>
            <a:r>
              <a:rPr lang="en-US" sz="1800" b="1" i="0" u="none" strike="noStrike" cap="none">
                <a:solidFill>
                  <a:schemeClr val="dk2"/>
                </a:solidFill>
                <a:latin typeface="Arial"/>
                <a:ea typeface="Arial"/>
                <a:cs typeface="Arial"/>
                <a:sym typeface="Arial"/>
              </a:rPr>
              <a:t>tafels, woordenschat en spelling.</a:t>
            </a:r>
          </a:p>
          <a:p>
            <a:pPr marL="457200" marR="0" lvl="0" indent="-342900" algn="l" rtl="0">
              <a:lnSpc>
                <a:spcPct val="100000"/>
              </a:lnSpc>
              <a:spcBef>
                <a:spcPts val="0"/>
              </a:spcBef>
              <a:spcAft>
                <a:spcPts val="0"/>
              </a:spcAft>
              <a:buClr>
                <a:schemeClr val="dk2"/>
              </a:buClr>
              <a:buSzPct val="100000"/>
              <a:buChar char="●"/>
            </a:pPr>
            <a:r>
              <a:rPr lang="en-US" sz="1800" b="1">
                <a:solidFill>
                  <a:schemeClr val="dk2"/>
                </a:solidFill>
              </a:rPr>
              <a:t>We oefenen het automatiseren veel met Ambrasoft. Uw kind kan hier thuis ook mee oefenen. Zo kunnen de kinderen spelenderwijs oefenen met de spellingswoorden, tafels en rekenen. </a:t>
            </a:r>
          </a:p>
          <a:p>
            <a:pPr marL="457200" marR="0" lvl="0" indent="-342900" algn="l" rtl="0">
              <a:lnSpc>
                <a:spcPct val="100000"/>
              </a:lnSpc>
              <a:spcBef>
                <a:spcPts val="0"/>
              </a:spcBef>
              <a:spcAft>
                <a:spcPts val="0"/>
              </a:spcAft>
              <a:buClr>
                <a:schemeClr val="dk2"/>
              </a:buClr>
              <a:buSzPct val="100000"/>
              <a:buChar char="●"/>
            </a:pPr>
            <a:r>
              <a:rPr lang="en-US" sz="1800" b="1" i="0" u="none" strike="noStrike" cap="none">
                <a:solidFill>
                  <a:schemeClr val="dk2"/>
                </a:solidFill>
                <a:latin typeface="Arial"/>
                <a:ea typeface="Arial"/>
                <a:cs typeface="Arial"/>
                <a:sym typeface="Arial"/>
              </a:rPr>
              <a:t>Daarnaast worden ook de twee computers in de klas ingezet, voor bijvoorbeeld extra ondersteuning of uitdaging.</a:t>
            </a:r>
          </a:p>
          <a:p>
            <a:pPr marL="457200" marR="0" lvl="0" indent="-342900" algn="l" rtl="0">
              <a:lnSpc>
                <a:spcPct val="100000"/>
              </a:lnSpc>
              <a:spcBef>
                <a:spcPts val="0"/>
              </a:spcBef>
              <a:spcAft>
                <a:spcPts val="0"/>
              </a:spcAft>
              <a:buClr>
                <a:schemeClr val="dk2"/>
              </a:buClr>
              <a:buSzPct val="100000"/>
              <a:buChar char="●"/>
            </a:pPr>
            <a:r>
              <a:rPr lang="en-US" sz="1800" b="1">
                <a:solidFill>
                  <a:schemeClr val="dk2"/>
                </a:solidFill>
              </a:rPr>
              <a:t>Verder werken we af en toe met tablets in de klas.</a:t>
            </a:r>
          </a:p>
          <a:p>
            <a:pPr marL="0" marR="0" lvl="0" indent="0" algn="l" rtl="0">
              <a:lnSpc>
                <a:spcPct val="100000"/>
              </a:lnSpc>
              <a:spcBef>
                <a:spcPts val="600"/>
              </a:spcBef>
              <a:spcAft>
                <a:spcPts val="0"/>
              </a:spcAft>
              <a:buClr>
                <a:schemeClr val="accent1"/>
              </a:buClr>
              <a:buSzPct val="25000"/>
              <a:buFont typeface="Noto Symbol"/>
              <a:buNone/>
            </a:pPr>
            <a:endParaRPr sz="1800" b="1">
              <a:solidFill>
                <a:schemeClr val="dk2"/>
              </a:solidFill>
            </a:endParaRPr>
          </a:p>
        </p:txBody>
      </p:sp>
      <p:pic>
        <p:nvPicPr>
          <p:cNvPr id="160" name="Shape 160"/>
          <p:cNvPicPr preferRelativeResize="0"/>
          <p:nvPr/>
        </p:nvPicPr>
        <p:blipFill rotWithShape="1">
          <a:blip r:embed="rId3">
            <a:alphaModFix/>
          </a:blip>
          <a:srcRect r="13868" b="20344"/>
          <a:stretch/>
        </p:blipFill>
        <p:spPr>
          <a:xfrm>
            <a:off x="1321752" y="4863625"/>
            <a:ext cx="2229600" cy="1796700"/>
          </a:xfrm>
          <a:prstGeom prst="rect">
            <a:avLst/>
          </a:prstGeom>
          <a:noFill/>
          <a:ln>
            <a:noFill/>
          </a:ln>
        </p:spPr>
      </p:pic>
      <p:pic>
        <p:nvPicPr>
          <p:cNvPr id="161" name="Shape 161" descr="http://i110.photobucket.com/albums/n105/juffies/computer2.gif"/>
          <p:cNvPicPr preferRelativeResize="0"/>
          <p:nvPr/>
        </p:nvPicPr>
        <p:blipFill rotWithShape="1">
          <a:blip r:embed="rId4">
            <a:alphaModFix/>
          </a:blip>
          <a:srcRect/>
          <a:stretch/>
        </p:blipFill>
        <p:spPr>
          <a:xfrm>
            <a:off x="5286387" y="4312387"/>
            <a:ext cx="3057599" cy="229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CORRECTIE</a:t>
            </a:r>
            <a:r>
              <a:rPr lang="en-US" sz="2500" b="1" i="0" u="none" strike="noStrike" cap="small">
                <a:solidFill>
                  <a:schemeClr val="dk2"/>
                </a:solidFill>
                <a:latin typeface="Comic Sans MS"/>
                <a:ea typeface="Comic Sans MS"/>
                <a:cs typeface="Comic Sans MS"/>
                <a:sym typeface="Comic Sans MS"/>
              </a:rPr>
              <a:t/>
            </a:r>
            <a:br>
              <a:rPr lang="en-US" sz="2500" b="1" i="0" u="none" strike="noStrike" cap="small">
                <a:solidFill>
                  <a:schemeClr val="dk2"/>
                </a:solidFill>
                <a:latin typeface="Comic Sans MS"/>
                <a:ea typeface="Comic Sans MS"/>
                <a:cs typeface="Comic Sans MS"/>
                <a:sym typeface="Comic Sans MS"/>
              </a:rPr>
            </a:br>
            <a:endParaRPr lang="en-US" sz="2500" b="1" i="0" u="none" strike="noStrike" cap="small">
              <a:solidFill>
                <a:schemeClr val="dk2"/>
              </a:solidFill>
              <a:latin typeface="Comic Sans MS"/>
              <a:ea typeface="Comic Sans MS"/>
              <a:cs typeface="Comic Sans MS"/>
              <a:sym typeface="Comic Sans MS"/>
            </a:endParaRPr>
          </a:p>
        </p:txBody>
      </p:sp>
      <p:sp>
        <p:nvSpPr>
          <p:cNvPr id="168" name="Shape 168"/>
          <p:cNvSpPr txBox="1">
            <a:spLocks noGrp="1"/>
          </p:cNvSpPr>
          <p:nvPr>
            <p:ph type="subTitle" idx="1"/>
          </p:nvPr>
        </p:nvSpPr>
        <p:spPr>
          <a:xfrm>
            <a:off x="1908175" y="1341437"/>
            <a:ext cx="6984899" cy="5516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ymbol"/>
              <a:buNone/>
            </a:pPr>
            <a:r>
              <a:rPr lang="en-US" sz="1800" b="1">
                <a:solidFill>
                  <a:schemeClr val="dk2"/>
                </a:solidFill>
              </a:rPr>
              <a:t>Nakijken gebeurd op 3 manieren:</a:t>
            </a:r>
          </a:p>
          <a:p>
            <a:pPr marL="0" marR="0" lvl="0" indent="0" algn="l" rtl="0">
              <a:lnSpc>
                <a:spcPct val="100000"/>
              </a:lnSpc>
              <a:spcBef>
                <a:spcPts val="0"/>
              </a:spcBef>
              <a:spcAft>
                <a:spcPts val="0"/>
              </a:spcAft>
              <a:buClr>
                <a:schemeClr val="accent1"/>
              </a:buClr>
              <a:buSzPct val="25000"/>
              <a:buFont typeface="Noto Symbol"/>
              <a:buNone/>
            </a:pPr>
            <a:endParaRPr sz="1800" b="1">
              <a:solidFill>
                <a:schemeClr val="dk2"/>
              </a:solidFill>
            </a:endParaRPr>
          </a:p>
          <a:p>
            <a:pPr marL="457200" marR="0" lvl="0" indent="-342900" algn="l" rtl="0">
              <a:lnSpc>
                <a:spcPct val="100000"/>
              </a:lnSpc>
              <a:spcBef>
                <a:spcPts val="0"/>
              </a:spcBef>
              <a:spcAft>
                <a:spcPts val="0"/>
              </a:spcAft>
              <a:buClr>
                <a:schemeClr val="dk2"/>
              </a:buClr>
              <a:buSzPct val="100000"/>
              <a:buChar char="●"/>
            </a:pPr>
            <a:r>
              <a:rPr lang="en-US" sz="1800" b="1">
                <a:solidFill>
                  <a:schemeClr val="dk2"/>
                </a:solidFill>
              </a:rPr>
              <a:t>Leerkracht: Alle toetsen, dictees, lessen en onderdelen die voor het rapport belangrijk zijn worden door de leerkracht nagekeken.</a:t>
            </a:r>
          </a:p>
          <a:p>
            <a:pPr marR="0" lvl="0" algn="l" rtl="0">
              <a:lnSpc>
                <a:spcPct val="100000"/>
              </a:lnSpc>
              <a:spcBef>
                <a:spcPts val="0"/>
              </a:spcBef>
              <a:spcAft>
                <a:spcPts val="0"/>
              </a:spcAft>
              <a:buNone/>
            </a:pPr>
            <a:endParaRPr sz="1800" b="1">
              <a:solidFill>
                <a:schemeClr val="dk2"/>
              </a:solidFill>
            </a:endParaRPr>
          </a:p>
          <a:p>
            <a:pPr marL="457200" marR="0" lvl="0" indent="-342900" algn="l" rtl="0">
              <a:lnSpc>
                <a:spcPct val="100000"/>
              </a:lnSpc>
              <a:spcBef>
                <a:spcPts val="0"/>
              </a:spcBef>
              <a:spcAft>
                <a:spcPts val="0"/>
              </a:spcAft>
              <a:buClr>
                <a:schemeClr val="dk2"/>
              </a:buClr>
              <a:buSzPct val="100000"/>
              <a:buFont typeface="Arial"/>
              <a:buChar char="●"/>
            </a:pPr>
            <a:r>
              <a:rPr lang="en-US" sz="1800" b="1">
                <a:solidFill>
                  <a:schemeClr val="dk2"/>
                </a:solidFill>
              </a:rPr>
              <a:t>K</a:t>
            </a:r>
            <a:r>
              <a:rPr lang="en-US" sz="1800" b="1" i="0" u="none" strike="noStrike" cap="none">
                <a:solidFill>
                  <a:schemeClr val="dk2"/>
                </a:solidFill>
                <a:latin typeface="Arial"/>
                <a:ea typeface="Arial"/>
                <a:cs typeface="Arial"/>
                <a:sym typeface="Arial"/>
              </a:rPr>
              <a:t>lassikaal: </a:t>
            </a:r>
            <a:r>
              <a:rPr lang="en-US" sz="1800" b="1">
                <a:solidFill>
                  <a:schemeClr val="dk2"/>
                </a:solidFill>
              </a:rPr>
              <a:t>Kinderen leren hun eigen werk controleren.</a:t>
            </a:r>
            <a:r>
              <a:rPr lang="en-US" sz="1800" b="1" i="0" u="none" strike="noStrike" cap="none">
                <a:solidFill>
                  <a:schemeClr val="dk2"/>
                </a:solidFill>
                <a:latin typeface="Arial"/>
                <a:ea typeface="Arial"/>
                <a:cs typeface="Arial"/>
                <a:sym typeface="Arial"/>
              </a:rPr>
              <a:t> Op d</a:t>
            </a:r>
            <a:r>
              <a:rPr lang="en-US" sz="1800" b="1">
                <a:solidFill>
                  <a:schemeClr val="dk2"/>
                </a:solidFill>
              </a:rPr>
              <a:t>eze</a:t>
            </a:r>
            <a:r>
              <a:rPr lang="en-US" sz="1800" b="1" i="0" u="none" strike="noStrike" cap="none">
                <a:solidFill>
                  <a:schemeClr val="dk2"/>
                </a:solidFill>
                <a:latin typeface="Arial"/>
                <a:ea typeface="Arial"/>
                <a:cs typeface="Arial"/>
                <a:sym typeface="Arial"/>
              </a:rPr>
              <a:t> manier worden kinderen zich</a:t>
            </a:r>
            <a:r>
              <a:rPr lang="en-US" sz="1800" b="1">
                <a:solidFill>
                  <a:schemeClr val="dk2"/>
                </a:solidFill>
              </a:rPr>
              <a:t> </a:t>
            </a:r>
            <a:r>
              <a:rPr lang="en-US" sz="1800" b="1" i="0" u="none" strike="noStrike" cap="none">
                <a:solidFill>
                  <a:schemeClr val="dk2"/>
                </a:solidFill>
                <a:latin typeface="Arial"/>
                <a:ea typeface="Arial"/>
                <a:cs typeface="Arial"/>
                <a:sym typeface="Arial"/>
              </a:rPr>
              <a:t>bewust van </a:t>
            </a:r>
            <a:r>
              <a:rPr lang="en-US" sz="1800" b="1">
                <a:solidFill>
                  <a:schemeClr val="dk2"/>
                </a:solidFill>
              </a:rPr>
              <a:t>de </a:t>
            </a:r>
            <a:r>
              <a:rPr lang="en-US" sz="1800" b="1" i="0" u="none" strike="noStrike" cap="none">
                <a:solidFill>
                  <a:schemeClr val="dk2"/>
                </a:solidFill>
                <a:latin typeface="Arial"/>
                <a:ea typeface="Arial"/>
                <a:cs typeface="Arial"/>
                <a:sym typeface="Arial"/>
              </a:rPr>
              <a:t>gemaakte fouten en kunnen ze er</a:t>
            </a:r>
            <a:r>
              <a:rPr lang="en-US" sz="1800" b="1">
                <a:solidFill>
                  <a:schemeClr val="dk2"/>
                </a:solidFill>
              </a:rPr>
              <a:t> direct </a:t>
            </a:r>
            <a:r>
              <a:rPr lang="en-US" sz="1800" b="1" i="0" u="none" strike="noStrike" cap="none">
                <a:solidFill>
                  <a:schemeClr val="dk2"/>
                </a:solidFill>
                <a:latin typeface="Arial"/>
                <a:ea typeface="Arial"/>
                <a:cs typeface="Arial"/>
                <a:sym typeface="Arial"/>
              </a:rPr>
              <a:t>van leren en vragen stellen als ze </a:t>
            </a:r>
            <a:r>
              <a:rPr lang="en-US" sz="1800" b="1">
                <a:solidFill>
                  <a:schemeClr val="dk2"/>
                </a:solidFill>
              </a:rPr>
              <a:t>iets</a:t>
            </a:r>
            <a:r>
              <a:rPr lang="en-US" sz="1800" b="1" i="0" u="none" strike="noStrike" cap="none">
                <a:solidFill>
                  <a:schemeClr val="dk2"/>
                </a:solidFill>
                <a:latin typeface="Arial"/>
                <a:ea typeface="Arial"/>
                <a:cs typeface="Arial"/>
                <a:sym typeface="Arial"/>
              </a:rPr>
              <a:t> niet begrijpen.</a:t>
            </a:r>
          </a:p>
          <a:p>
            <a:pPr marR="0" lvl="0" algn="l" rtl="0">
              <a:lnSpc>
                <a:spcPct val="100000"/>
              </a:lnSpc>
              <a:spcBef>
                <a:spcPts val="0"/>
              </a:spcBef>
              <a:spcAft>
                <a:spcPts val="0"/>
              </a:spcAft>
              <a:buNone/>
            </a:pPr>
            <a:endParaRPr sz="1800" b="1">
              <a:solidFill>
                <a:schemeClr val="dk2"/>
              </a:solidFill>
            </a:endParaRPr>
          </a:p>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Individueel: De kinderen kijken zelfstandig bij bepaalde leer- en werkonderdelen uit het antwoordenboek hun les na</a:t>
            </a:r>
            <a:r>
              <a:rPr lang="en-US" sz="1800" b="1">
                <a:solidFill>
                  <a:schemeClr val="dk2"/>
                </a:solidFill>
              </a:rPr>
              <a:t>. Bijvoorbeeld bij extra werk. </a:t>
            </a: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169" name="Shape 169"/>
          <p:cNvPicPr preferRelativeResize="0"/>
          <p:nvPr/>
        </p:nvPicPr>
        <p:blipFill>
          <a:blip r:embed="rId3">
            <a:alphaModFix/>
          </a:blip>
          <a:stretch>
            <a:fillRect/>
          </a:stretch>
        </p:blipFill>
        <p:spPr>
          <a:xfrm>
            <a:off x="5824350" y="5470750"/>
            <a:ext cx="1236475" cy="1301550"/>
          </a:xfrm>
          <a:prstGeom prst="rect">
            <a:avLst/>
          </a:prstGeom>
          <a:noFill/>
          <a:ln>
            <a:noFill/>
          </a:ln>
        </p:spPr>
      </p:pic>
      <p:pic>
        <p:nvPicPr>
          <p:cNvPr id="170" name="Shape 170"/>
          <p:cNvPicPr preferRelativeResize="0"/>
          <p:nvPr/>
        </p:nvPicPr>
        <p:blipFill>
          <a:blip r:embed="rId4">
            <a:alphaModFix/>
          </a:blip>
          <a:stretch>
            <a:fillRect/>
          </a:stretch>
        </p:blipFill>
        <p:spPr>
          <a:xfrm>
            <a:off x="581025" y="1594775"/>
            <a:ext cx="1074924" cy="995300"/>
          </a:xfrm>
          <a:prstGeom prst="rect">
            <a:avLst/>
          </a:prstGeom>
          <a:noFill/>
          <a:ln>
            <a:noFill/>
          </a:ln>
        </p:spPr>
      </p:pic>
      <p:pic>
        <p:nvPicPr>
          <p:cNvPr id="171" name="Shape 171"/>
          <p:cNvPicPr preferRelativeResize="0"/>
          <p:nvPr/>
        </p:nvPicPr>
        <p:blipFill>
          <a:blip r:embed="rId5">
            <a:alphaModFix/>
          </a:blip>
          <a:stretch>
            <a:fillRect/>
          </a:stretch>
        </p:blipFill>
        <p:spPr>
          <a:xfrm>
            <a:off x="7289424" y="220850"/>
            <a:ext cx="1074925" cy="10749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1371600" y="333375"/>
            <a:ext cx="7772400" cy="1188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u="sng" cap="small">
                <a:solidFill>
                  <a:schemeClr val="dk2"/>
                </a:solidFill>
              </a:rPr>
              <a:t>Sterrenspel</a:t>
            </a:r>
            <a:r>
              <a:rPr lang="en-US" sz="2500" b="1" i="0" u="none" strike="noStrike" cap="small">
                <a:solidFill>
                  <a:schemeClr val="dk2"/>
                </a:solidFill>
                <a:latin typeface="Comic Sans MS"/>
                <a:ea typeface="Comic Sans MS"/>
                <a:cs typeface="Comic Sans MS"/>
                <a:sym typeface="Comic Sans MS"/>
              </a:rPr>
              <a:t/>
            </a:r>
            <a:br>
              <a:rPr lang="en-US" sz="2500" b="1" i="0" u="none" strike="noStrike" cap="small">
                <a:solidFill>
                  <a:schemeClr val="dk2"/>
                </a:solidFill>
                <a:latin typeface="Comic Sans MS"/>
                <a:ea typeface="Comic Sans MS"/>
                <a:cs typeface="Comic Sans MS"/>
                <a:sym typeface="Comic Sans MS"/>
              </a:rPr>
            </a:br>
            <a:endParaRPr lang="en-US" sz="2500" b="1" i="0" u="none" strike="noStrike" cap="small">
              <a:solidFill>
                <a:schemeClr val="dk2"/>
              </a:solidFill>
              <a:latin typeface="Comic Sans MS"/>
              <a:ea typeface="Comic Sans MS"/>
              <a:cs typeface="Comic Sans MS"/>
              <a:sym typeface="Comic Sans MS"/>
            </a:endParaRPr>
          </a:p>
        </p:txBody>
      </p:sp>
      <p:sp>
        <p:nvSpPr>
          <p:cNvPr id="178" name="Shape 178"/>
          <p:cNvSpPr txBox="1">
            <a:spLocks noGrp="1"/>
          </p:cNvSpPr>
          <p:nvPr>
            <p:ph type="subTitle" idx="1"/>
          </p:nvPr>
        </p:nvSpPr>
        <p:spPr>
          <a:xfrm>
            <a:off x="1908175" y="1341437"/>
            <a:ext cx="6984899" cy="5516699"/>
          </a:xfrm>
          <a:prstGeom prst="rect">
            <a:avLst/>
          </a:prstGeom>
          <a:noFill/>
          <a:ln>
            <a:noFill/>
          </a:ln>
        </p:spPr>
        <p:txBody>
          <a:bodyPr lIns="91425" tIns="45700" rIns="91425" bIns="45700" anchor="t" anchorCtr="0">
            <a:noAutofit/>
          </a:bodyPr>
          <a:lstStyle/>
          <a:p>
            <a:pPr marL="0" marR="0" lvl="0" indent="0" algn="l" rtl="0">
              <a:lnSpc>
                <a:spcPct val="100000"/>
              </a:lnSpc>
              <a:spcBef>
                <a:spcPts val="600"/>
              </a:spcBef>
              <a:spcAft>
                <a:spcPts val="0"/>
              </a:spcAft>
              <a:buClr>
                <a:schemeClr val="accent1"/>
              </a:buClr>
              <a:buSzPct val="25000"/>
              <a:buFont typeface="Noto Symbol"/>
              <a:buNone/>
            </a:pPr>
            <a:r>
              <a:rPr lang="en-US" sz="1800" b="1">
                <a:solidFill>
                  <a:schemeClr val="dk2"/>
                </a:solidFill>
              </a:rPr>
              <a:t>Dit jaar wordt er extra aandacht besteed aan het oefenen/trainen van een goede werkhouding. Dit willen we doen aan de hand van een spel: het sterrenspel. </a:t>
            </a:r>
          </a:p>
          <a:p>
            <a:pPr marL="0" marR="0" lvl="0" indent="0" algn="l" rtl="0">
              <a:lnSpc>
                <a:spcPct val="100000"/>
              </a:lnSpc>
              <a:spcBef>
                <a:spcPts val="600"/>
              </a:spcBef>
              <a:spcAft>
                <a:spcPts val="0"/>
              </a:spcAft>
              <a:buClr>
                <a:schemeClr val="accent1"/>
              </a:buClr>
              <a:buSzPct val="25000"/>
              <a:buFont typeface="Noto Symbol"/>
              <a:buNone/>
            </a:pPr>
            <a:r>
              <a:rPr lang="en-US" sz="1800" b="1">
                <a:solidFill>
                  <a:schemeClr val="dk2"/>
                </a:solidFill>
              </a:rPr>
              <a:t>Kern: We gaan uit van een positieve bekrachtiging van goed werkgedrag. </a:t>
            </a:r>
          </a:p>
          <a:p>
            <a:pPr marL="0" marR="0" lvl="0" indent="0" algn="l" rtl="0">
              <a:lnSpc>
                <a:spcPct val="100000"/>
              </a:lnSpc>
              <a:spcBef>
                <a:spcPts val="600"/>
              </a:spcBef>
              <a:spcAft>
                <a:spcPts val="0"/>
              </a:spcAft>
              <a:buClr>
                <a:schemeClr val="accent1"/>
              </a:buClr>
              <a:buSzPct val="25000"/>
              <a:buFont typeface="Noto Symbol"/>
              <a:buNone/>
            </a:pPr>
            <a:r>
              <a:rPr lang="en-US" sz="1800" b="1">
                <a:solidFill>
                  <a:schemeClr val="dk2"/>
                </a:solidFill>
              </a:rPr>
              <a:t>Het spel wordt 3x in de week gespeeld.</a:t>
            </a:r>
          </a:p>
          <a:p>
            <a:pPr marL="457200" marR="0" lvl="0" indent="-342900" algn="l" rtl="0">
              <a:lnSpc>
                <a:spcPct val="100000"/>
              </a:lnSpc>
              <a:spcBef>
                <a:spcPts val="600"/>
              </a:spcBef>
              <a:spcAft>
                <a:spcPts val="0"/>
              </a:spcAft>
              <a:buClr>
                <a:schemeClr val="dk2"/>
              </a:buClr>
              <a:buSzPct val="100000"/>
              <a:buChar char="-"/>
            </a:pPr>
            <a:r>
              <a:rPr lang="en-US" sz="1800" b="1">
                <a:solidFill>
                  <a:schemeClr val="dk2"/>
                </a:solidFill>
              </a:rPr>
              <a:t>Regels worden visueel gemaakt. </a:t>
            </a:r>
          </a:p>
          <a:p>
            <a:pPr marL="457200" marR="0" lvl="0" indent="-342900" algn="l" rtl="0">
              <a:lnSpc>
                <a:spcPct val="100000"/>
              </a:lnSpc>
              <a:spcBef>
                <a:spcPts val="600"/>
              </a:spcBef>
              <a:spcAft>
                <a:spcPts val="0"/>
              </a:spcAft>
              <a:buClr>
                <a:schemeClr val="dk2"/>
              </a:buClr>
              <a:buSzPct val="100000"/>
              <a:buChar char="-"/>
            </a:pPr>
            <a:r>
              <a:rPr lang="en-US" sz="1800" b="1">
                <a:solidFill>
                  <a:schemeClr val="dk2"/>
                </a:solidFill>
              </a:rPr>
              <a:t>Gewenst gedrag krijgt veel aandacht</a:t>
            </a:r>
          </a:p>
          <a:p>
            <a:pPr marL="457200" marR="0" lvl="0" indent="-342900" algn="l" rtl="0">
              <a:lnSpc>
                <a:spcPct val="100000"/>
              </a:lnSpc>
              <a:spcBef>
                <a:spcPts val="600"/>
              </a:spcBef>
              <a:spcAft>
                <a:spcPts val="0"/>
              </a:spcAft>
              <a:buClr>
                <a:schemeClr val="dk2"/>
              </a:buClr>
              <a:buSzPct val="100000"/>
              <a:buChar char="-"/>
            </a:pPr>
            <a:r>
              <a:rPr lang="en-US" sz="1800" b="1">
                <a:solidFill>
                  <a:schemeClr val="dk2"/>
                </a:solidFill>
              </a:rPr>
              <a:t>Ongewenst gedrag wordt non-verbaal afgekeurd. </a:t>
            </a:r>
          </a:p>
          <a:p>
            <a:pPr marR="0" lvl="0" algn="l" rtl="0">
              <a:lnSpc>
                <a:spcPct val="100000"/>
              </a:lnSpc>
              <a:spcBef>
                <a:spcPts val="600"/>
              </a:spcBef>
              <a:spcAft>
                <a:spcPts val="0"/>
              </a:spcAft>
              <a:buNone/>
            </a:pPr>
            <a:endParaRPr sz="1800" b="1">
              <a:solidFill>
                <a:schemeClr val="dk2"/>
              </a:solidFill>
            </a:endParaRPr>
          </a:p>
          <a:p>
            <a:pPr marR="0" lvl="0" algn="l" rtl="0">
              <a:lnSpc>
                <a:spcPct val="100000"/>
              </a:lnSpc>
              <a:spcBef>
                <a:spcPts val="600"/>
              </a:spcBef>
              <a:spcAft>
                <a:spcPts val="0"/>
              </a:spcAft>
              <a:buNone/>
            </a:pPr>
            <a:r>
              <a:rPr lang="en-US" sz="1800" b="1">
                <a:solidFill>
                  <a:schemeClr val="dk2"/>
                </a:solidFill>
              </a:rPr>
              <a:t>Bij het behalen van het doel krijgen de kinderen week- en maandbeloningen. </a:t>
            </a:r>
          </a:p>
          <a:p>
            <a:pPr marR="0" lvl="0" algn="l" rtl="0">
              <a:lnSpc>
                <a:spcPct val="100000"/>
              </a:lnSpc>
              <a:spcBef>
                <a:spcPts val="600"/>
              </a:spcBef>
              <a:spcAft>
                <a:spcPts val="0"/>
              </a:spcAft>
              <a:buNone/>
            </a:pPr>
            <a:endParaRPr sz="1800" b="1">
              <a:solidFill>
                <a:schemeClr val="dk2"/>
              </a:solidFill>
            </a:endParaRPr>
          </a:p>
          <a:p>
            <a:pPr marR="0" lvl="0" algn="l" rtl="0">
              <a:lnSpc>
                <a:spcPct val="100000"/>
              </a:lnSpc>
              <a:spcBef>
                <a:spcPts val="600"/>
              </a:spcBef>
              <a:spcAft>
                <a:spcPts val="0"/>
              </a:spcAft>
              <a:buNone/>
            </a:pPr>
            <a:r>
              <a:rPr lang="en-US" sz="1800" b="1">
                <a:solidFill>
                  <a:schemeClr val="dk2"/>
                </a:solidFill>
              </a:rPr>
              <a:t>We beginnen heel makkelijk en bouwen de moeilijkheidsgraad  langzaam op.</a:t>
            </a:r>
          </a:p>
          <a:p>
            <a:pPr marL="0" marR="0" lvl="0" indent="0" algn="l" rtl="0">
              <a:spcBef>
                <a:spcPts val="600"/>
              </a:spcBef>
              <a:spcAft>
                <a:spcPts val="0"/>
              </a:spcAft>
              <a:buClr>
                <a:schemeClr val="accent1"/>
              </a:buClr>
              <a:buSzPct val="25000"/>
              <a:buFont typeface="Noto Symbol"/>
              <a:buNone/>
            </a:pPr>
            <a:endParaRPr sz="1800" b="0" i="0" u="none" strike="noStrike" cap="none">
              <a:solidFill>
                <a:schemeClr val="dk2"/>
              </a:solidFill>
              <a:latin typeface="Arial"/>
              <a:ea typeface="Arial"/>
              <a:cs typeface="Arial"/>
              <a:sym typeface="Arial"/>
            </a:endParaRPr>
          </a:p>
        </p:txBody>
      </p:sp>
      <p:pic>
        <p:nvPicPr>
          <p:cNvPr id="179" name="Shape 179"/>
          <p:cNvPicPr preferRelativeResize="0"/>
          <p:nvPr/>
        </p:nvPicPr>
        <p:blipFill>
          <a:blip r:embed="rId3">
            <a:alphaModFix/>
          </a:blip>
          <a:stretch>
            <a:fillRect/>
          </a:stretch>
        </p:blipFill>
        <p:spPr>
          <a:xfrm>
            <a:off x="7480317" y="130217"/>
            <a:ext cx="1412750" cy="1392049"/>
          </a:xfrm>
          <a:prstGeom prst="rect">
            <a:avLst/>
          </a:prstGeom>
          <a:noFill/>
          <a:ln>
            <a:noFill/>
          </a:ln>
        </p:spPr>
      </p:pic>
      <p:pic>
        <p:nvPicPr>
          <p:cNvPr id="180" name="Shape 180"/>
          <p:cNvPicPr preferRelativeResize="0"/>
          <p:nvPr/>
        </p:nvPicPr>
        <p:blipFill>
          <a:blip r:embed="rId4">
            <a:alphaModFix/>
          </a:blip>
          <a:stretch>
            <a:fillRect/>
          </a:stretch>
        </p:blipFill>
        <p:spPr>
          <a:xfrm>
            <a:off x="61900" y="5408600"/>
            <a:ext cx="1412749" cy="137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WEBSITE</a:t>
            </a:r>
            <a:r>
              <a:rPr lang="en-US" sz="2500" b="1" i="0" u="none" strike="noStrike" cap="small">
                <a:solidFill>
                  <a:schemeClr val="dk2"/>
                </a:solidFill>
                <a:latin typeface="Comic Sans MS"/>
                <a:ea typeface="Comic Sans MS"/>
                <a:cs typeface="Comic Sans MS"/>
                <a:sym typeface="Comic Sans MS"/>
              </a:rPr>
              <a:t/>
            </a:r>
            <a:br>
              <a:rPr lang="en-US" sz="2500" b="1" i="0" u="none" strike="noStrike" cap="small">
                <a:solidFill>
                  <a:schemeClr val="dk2"/>
                </a:solidFill>
                <a:latin typeface="Comic Sans MS"/>
                <a:ea typeface="Comic Sans MS"/>
                <a:cs typeface="Comic Sans MS"/>
                <a:sym typeface="Comic Sans MS"/>
              </a:rPr>
            </a:br>
            <a:endParaRPr lang="en-US" sz="2500" b="1" i="0" u="none" strike="noStrike" cap="small">
              <a:solidFill>
                <a:schemeClr val="dk2"/>
              </a:solidFill>
              <a:latin typeface="Comic Sans MS"/>
              <a:ea typeface="Comic Sans MS"/>
              <a:cs typeface="Comic Sans MS"/>
              <a:sym typeface="Comic Sans MS"/>
            </a:endParaRPr>
          </a:p>
        </p:txBody>
      </p:sp>
      <p:sp>
        <p:nvSpPr>
          <p:cNvPr id="187" name="Shape 187"/>
          <p:cNvSpPr txBox="1">
            <a:spLocks noGrp="1"/>
          </p:cNvSpPr>
          <p:nvPr>
            <p:ph type="subTitle" idx="1"/>
          </p:nvPr>
        </p:nvSpPr>
        <p:spPr>
          <a:xfrm>
            <a:off x="1835150" y="1341437"/>
            <a:ext cx="6985000" cy="38877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ymbol"/>
              <a:buNone/>
            </a:pPr>
            <a:endParaRPr sz="1800" b="1" i="0" u="none" strike="noStrike" cap="none">
              <a:solidFill>
                <a:schemeClr val="dk2"/>
              </a:solidFill>
              <a:latin typeface="Comic Sans MS"/>
              <a:ea typeface="Comic Sans MS"/>
              <a:cs typeface="Comic Sans MS"/>
              <a:sym typeface="Comic Sans MS"/>
            </a:endParaRPr>
          </a:p>
          <a:p>
            <a:pPr marL="0" marR="0" lvl="0" indent="0" algn="l" rtl="0">
              <a:lnSpc>
                <a:spcPct val="100000"/>
              </a:lnSpc>
              <a:spcBef>
                <a:spcPts val="600"/>
              </a:spcBef>
              <a:spcAft>
                <a:spcPts val="0"/>
              </a:spcAft>
              <a:buClr>
                <a:schemeClr val="accent1"/>
              </a:buClr>
              <a:buSzPct val="25000"/>
              <a:buFont typeface="Noto Symbol"/>
              <a:buNone/>
            </a:pPr>
            <a:r>
              <a:rPr lang="en-US" sz="1800" b="1">
                <a:solidFill>
                  <a:schemeClr val="dk2"/>
                </a:solidFill>
              </a:rPr>
              <a:t>Op de website van de school kunt u informatie vinden over de groep en extra oefenmateriaal</a:t>
            </a:r>
            <a:r>
              <a:rPr lang="en-US" sz="1800" b="1" i="0" u="none" strike="noStrike" cap="none">
                <a:solidFill>
                  <a:schemeClr val="dk2"/>
                </a:solidFill>
                <a:latin typeface="Arial"/>
                <a:ea typeface="Arial"/>
                <a:cs typeface="Arial"/>
                <a:sym typeface="Arial"/>
              </a:rPr>
              <a:t>. </a:t>
            </a:r>
          </a:p>
          <a:p>
            <a:pPr marL="0" marR="0" lvl="0" indent="0" algn="l" rtl="0">
              <a:lnSpc>
                <a:spcPct val="100000"/>
              </a:lnSpc>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De link: </a:t>
            </a:r>
            <a:r>
              <a:rPr lang="en-US" sz="1800" b="1" i="0" u="sng" strike="noStrike" cap="none">
                <a:solidFill>
                  <a:schemeClr val="hlink"/>
                </a:solidFill>
                <a:latin typeface="Libre Baskerville"/>
                <a:ea typeface="Libre Baskerville"/>
                <a:cs typeface="Libre Baskerville"/>
                <a:sym typeface="Libre Baskerville"/>
                <a:hlinkClick r:id="rId3"/>
              </a:rPr>
              <a:t>http://www.deschakel.pcborijnsburg.nl/</a:t>
            </a:r>
          </a:p>
          <a:p>
            <a:pPr marL="0" marR="0" lvl="0" indent="0" algn="l" rtl="0">
              <a:lnSpc>
                <a:spcPct val="100000"/>
              </a:lnSpc>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	Mailadres</a:t>
            </a:r>
            <a:r>
              <a:rPr lang="en-US" sz="1800" b="1">
                <a:solidFill>
                  <a:schemeClr val="dk2"/>
                </a:solidFill>
              </a:rPr>
              <a:t> leerkracht</a:t>
            </a:r>
          </a:p>
          <a:p>
            <a:pPr marL="0" marR="0" lvl="0" indent="0" algn="l" rtl="0">
              <a:lnSpc>
                <a:spcPct val="10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	</a:t>
            </a:r>
            <a:r>
              <a:rPr lang="en-US" sz="1800" b="1" i="0" u="sng" strike="noStrike" cap="none">
                <a:solidFill>
                  <a:schemeClr val="hlink"/>
                </a:solidFill>
                <a:latin typeface="Libre Baskerville"/>
                <a:ea typeface="Libre Baskerville"/>
                <a:cs typeface="Libre Baskerville"/>
                <a:sym typeface="Libre Baskerville"/>
                <a:hlinkClick r:id="rId4"/>
              </a:rPr>
              <a:t>r.pieters@deschakel.pcborijnsburg.nl</a:t>
            </a:r>
          </a:p>
          <a:p>
            <a:pPr marL="0" marR="0" lvl="0" indent="0" algn="l" rtl="0">
              <a:lnSpc>
                <a:spcPct val="100000"/>
              </a:lnSpc>
              <a:spcBef>
                <a:spcPts val="600"/>
              </a:spcBef>
              <a:spcAft>
                <a:spcPts val="0"/>
              </a:spcAft>
              <a:buClr>
                <a:schemeClr val="accent1"/>
              </a:buClr>
              <a:buSzPct val="25000"/>
              <a:buFont typeface="Noto Symbol"/>
              <a:buNone/>
            </a:pPr>
            <a:endParaRPr/>
          </a:p>
          <a:p>
            <a:pPr marL="0" marR="0" lvl="0" indent="0" algn="l" rtl="0">
              <a:spcBef>
                <a:spcPts val="600"/>
              </a:spcBef>
              <a:spcAft>
                <a:spcPts val="0"/>
              </a:spcAft>
              <a:buClr>
                <a:schemeClr val="accent1"/>
              </a:buClr>
              <a:buSzPct val="25000"/>
              <a:buFont typeface="Noto Symbol"/>
              <a:buNone/>
            </a:pPr>
            <a:endParaRPr sz="1800" b="1" i="0" u="sng" strike="noStrike" cap="none">
              <a:solidFill>
                <a:schemeClr val="hlink"/>
              </a:solidFill>
              <a:latin typeface="Libre Baskerville"/>
              <a:ea typeface="Libre Baskerville"/>
              <a:cs typeface="Libre Baskerville"/>
              <a:sym typeface="Libre Baskerville"/>
              <a:hlinkClick r:id="rId4"/>
            </a:endParaRPr>
          </a:p>
        </p:txBody>
      </p:sp>
      <p:pic>
        <p:nvPicPr>
          <p:cNvPr id="188" name="Shape 188"/>
          <p:cNvPicPr preferRelativeResize="0"/>
          <p:nvPr/>
        </p:nvPicPr>
        <p:blipFill rotWithShape="1">
          <a:blip r:embed="rId5">
            <a:alphaModFix/>
          </a:blip>
          <a:srcRect/>
          <a:stretch/>
        </p:blipFill>
        <p:spPr>
          <a:xfrm>
            <a:off x="5632450" y="4724400"/>
            <a:ext cx="2444750" cy="3809999"/>
          </a:xfrm>
          <a:prstGeom prst="roundRect">
            <a:avLst>
              <a:gd name="adj" fmla="val 8594"/>
            </a:avLst>
          </a:prstGeom>
          <a:solidFill>
            <a:srgbClr val="EEEEEE"/>
          </a:solidFill>
          <a:ln>
            <a:noFill/>
          </a:ln>
          <a:effectLst>
            <a:reflection stA="38000" endPos="28000" dist="5000" dir="5400000" sy="-100000" algn="bl" rotWithShape="0"/>
          </a:effectLst>
        </p:spPr>
      </p:pic>
      <p:pic>
        <p:nvPicPr>
          <p:cNvPr id="189" name="Shape 189"/>
          <p:cNvPicPr preferRelativeResize="0"/>
          <p:nvPr/>
        </p:nvPicPr>
        <p:blipFill rotWithShape="1">
          <a:blip r:embed="rId6">
            <a:alphaModFix/>
          </a:blip>
          <a:srcRect/>
          <a:stretch/>
        </p:blipFill>
        <p:spPr>
          <a:xfrm>
            <a:off x="3273425" y="4870450"/>
            <a:ext cx="2116137" cy="15859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1371600" y="0"/>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TOT</a:t>
            </a:r>
            <a:r>
              <a:rPr lang="en-US" sz="4400" b="1" i="0" u="sng" strike="noStrike" cap="small">
                <a:solidFill>
                  <a:schemeClr val="dk2"/>
                </a:solidFill>
                <a:latin typeface="Comic Sans MS"/>
                <a:ea typeface="Comic Sans MS"/>
                <a:cs typeface="Comic Sans MS"/>
                <a:sym typeface="Comic Sans MS"/>
              </a:rPr>
              <a:t> </a:t>
            </a:r>
            <a:r>
              <a:rPr lang="en-US" sz="4400" b="1" i="0" u="sng" strike="noStrike" cap="small">
                <a:solidFill>
                  <a:schemeClr val="dk2"/>
                </a:solidFill>
                <a:latin typeface="Arial"/>
                <a:ea typeface="Arial"/>
                <a:cs typeface="Arial"/>
                <a:sym typeface="Arial"/>
              </a:rPr>
              <a:t>SLOT</a:t>
            </a:r>
            <a:r>
              <a:rPr lang="en-US" sz="2500" b="1" i="0" u="none" strike="noStrike" cap="small">
                <a:solidFill>
                  <a:schemeClr val="dk2"/>
                </a:solidFill>
                <a:latin typeface="Comic Sans MS"/>
                <a:ea typeface="Comic Sans MS"/>
                <a:cs typeface="Comic Sans MS"/>
                <a:sym typeface="Comic Sans MS"/>
              </a:rPr>
              <a:t/>
            </a:r>
            <a:br>
              <a:rPr lang="en-US" sz="2500" b="1" i="0" u="none" strike="noStrike" cap="small">
                <a:solidFill>
                  <a:schemeClr val="dk2"/>
                </a:solidFill>
                <a:latin typeface="Comic Sans MS"/>
                <a:ea typeface="Comic Sans MS"/>
                <a:cs typeface="Comic Sans MS"/>
                <a:sym typeface="Comic Sans MS"/>
              </a:rPr>
            </a:br>
            <a:endParaRPr lang="en-US" sz="2500" b="1" i="0" u="none" strike="noStrike" cap="small">
              <a:solidFill>
                <a:schemeClr val="dk2"/>
              </a:solidFill>
              <a:latin typeface="Comic Sans MS"/>
              <a:ea typeface="Comic Sans MS"/>
              <a:cs typeface="Comic Sans MS"/>
              <a:sym typeface="Comic Sans MS"/>
            </a:endParaRPr>
          </a:p>
        </p:txBody>
      </p:sp>
      <p:sp>
        <p:nvSpPr>
          <p:cNvPr id="196" name="Shape 196"/>
          <p:cNvSpPr txBox="1">
            <a:spLocks noGrp="1"/>
          </p:cNvSpPr>
          <p:nvPr>
            <p:ph type="subTitle" idx="1"/>
          </p:nvPr>
        </p:nvSpPr>
        <p:spPr>
          <a:xfrm>
            <a:off x="1835150" y="1291650"/>
            <a:ext cx="7233600" cy="55662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1800" b="1"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70000"/>
              <a:buFont typeface="Noto Symbol"/>
              <a:buChar char="❑"/>
            </a:pPr>
            <a:r>
              <a:rPr lang="en-US" sz="1800" b="1" i="0" u="none" strike="noStrike" cap="none" dirty="0" smtClean="0">
                <a:solidFill>
                  <a:schemeClr val="dk2"/>
                </a:solidFill>
                <a:latin typeface="Arial"/>
                <a:ea typeface="Arial"/>
                <a:cs typeface="Arial"/>
                <a:sym typeface="Arial"/>
              </a:rPr>
              <a:t> </a:t>
            </a:r>
            <a:r>
              <a:rPr lang="en-US" sz="1800" b="1" i="0" u="none" strike="noStrike" cap="none" dirty="0" err="1" smtClean="0">
                <a:solidFill>
                  <a:schemeClr val="dk2"/>
                </a:solidFill>
                <a:latin typeface="Arial"/>
                <a:ea typeface="Arial"/>
                <a:cs typeface="Arial"/>
                <a:sym typeface="Arial"/>
              </a:rPr>
              <a:t>Mocht</a:t>
            </a:r>
            <a:r>
              <a:rPr lang="en-US" sz="1800" b="1" i="0" u="none" strike="noStrike" cap="none" dirty="0" smtClean="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er</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iets</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niet</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duidelijk</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zijn</a:t>
            </a:r>
            <a:r>
              <a:rPr lang="en-US" sz="1800" b="1" i="0" u="none" strike="noStrike" cap="none" dirty="0">
                <a:solidFill>
                  <a:schemeClr val="dk2"/>
                </a:solidFill>
                <a:latin typeface="Arial"/>
                <a:ea typeface="Arial"/>
                <a:cs typeface="Arial"/>
                <a:sym typeface="Arial"/>
              </a:rPr>
              <a:t> of wilt u om </a:t>
            </a:r>
            <a:r>
              <a:rPr lang="en-US" sz="1800" b="1" i="0" u="none" strike="noStrike" cap="none" dirty="0" err="1">
                <a:solidFill>
                  <a:schemeClr val="dk2"/>
                </a:solidFill>
                <a:latin typeface="Arial"/>
                <a:ea typeface="Arial"/>
                <a:cs typeface="Arial"/>
                <a:sym typeface="Arial"/>
              </a:rPr>
              <a:t>één</a:t>
            </a:r>
            <a:r>
              <a:rPr lang="en-US" sz="1800" b="1" i="0" u="none" strike="noStrike" cap="none" dirty="0">
                <a:solidFill>
                  <a:schemeClr val="dk2"/>
                </a:solidFill>
                <a:latin typeface="Arial"/>
                <a:ea typeface="Arial"/>
                <a:cs typeface="Arial"/>
                <a:sym typeface="Arial"/>
              </a:rPr>
              <a:t> of </a:t>
            </a:r>
            <a:r>
              <a:rPr lang="en-US" sz="1800" b="1" i="0" u="none" strike="noStrike" cap="none" dirty="0" err="1">
                <a:solidFill>
                  <a:schemeClr val="dk2"/>
                </a:solidFill>
                <a:latin typeface="Arial"/>
                <a:ea typeface="Arial"/>
                <a:cs typeface="Arial"/>
                <a:sym typeface="Arial"/>
              </a:rPr>
              <a:t>andere</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reden</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een</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gesprek</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komt</a:t>
            </a:r>
            <a:r>
              <a:rPr lang="en-US" sz="1800" b="1" i="0" u="none" strike="noStrike" cap="none" dirty="0">
                <a:solidFill>
                  <a:schemeClr val="dk2"/>
                </a:solidFill>
                <a:latin typeface="Arial"/>
                <a:ea typeface="Arial"/>
                <a:cs typeface="Arial"/>
                <a:sym typeface="Arial"/>
              </a:rPr>
              <a:t> u </a:t>
            </a:r>
            <a:r>
              <a:rPr lang="en-US" sz="1800" b="1" i="0" u="none" strike="noStrike" cap="none" dirty="0" err="1">
                <a:solidFill>
                  <a:schemeClr val="dk2"/>
                </a:solidFill>
                <a:latin typeface="Arial"/>
                <a:ea typeface="Arial"/>
                <a:cs typeface="Arial"/>
                <a:sym typeface="Arial"/>
              </a:rPr>
              <a:t>dan</a:t>
            </a:r>
            <a:r>
              <a:rPr lang="en-US" sz="1800" b="1" i="0" u="none" strike="noStrike" cap="none" dirty="0">
                <a:solidFill>
                  <a:schemeClr val="dk2"/>
                </a:solidFill>
                <a:latin typeface="Arial"/>
                <a:ea typeface="Arial"/>
                <a:cs typeface="Arial"/>
                <a:sym typeface="Arial"/>
              </a:rPr>
              <a:t> </a:t>
            </a:r>
            <a:r>
              <a:rPr lang="en-US" sz="1800" b="1" i="0" strike="noStrike" cap="none" dirty="0" err="1">
                <a:solidFill>
                  <a:schemeClr val="dk2"/>
                </a:solidFill>
                <a:latin typeface="Arial"/>
                <a:ea typeface="Arial"/>
                <a:cs typeface="Arial"/>
                <a:sym typeface="Arial"/>
              </a:rPr>
              <a:t>na</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schooltijd</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gerust</a:t>
            </a:r>
            <a:r>
              <a:rPr lang="en-US" sz="1800" b="1" i="0" u="none" strike="noStrike" cap="none" dirty="0">
                <a:solidFill>
                  <a:schemeClr val="dk2"/>
                </a:solidFill>
                <a:latin typeface="Arial"/>
                <a:ea typeface="Arial"/>
                <a:cs typeface="Arial"/>
                <a:sym typeface="Arial"/>
              </a:rPr>
              <a:t> even lang</a:t>
            </a:r>
            <a:r>
              <a:rPr lang="en-US" sz="1800" b="1" dirty="0">
                <a:solidFill>
                  <a:schemeClr val="dk2"/>
                </a:solidFill>
              </a:rPr>
              <a:t>s.</a:t>
            </a:r>
          </a:p>
          <a:p>
            <a:pPr lvl="0" rtl="0">
              <a:spcBef>
                <a:spcPts val="0"/>
              </a:spcBef>
              <a:buNone/>
            </a:pPr>
            <a:endParaRPr sz="1800" b="1" dirty="0">
              <a:solidFill>
                <a:schemeClr val="dk2"/>
              </a:solidFill>
            </a:endParaRPr>
          </a:p>
          <a:p>
            <a:pPr marL="0" marR="0" lvl="0" indent="0" algn="l" rtl="0">
              <a:lnSpc>
                <a:spcPct val="100000"/>
              </a:lnSpc>
              <a:spcBef>
                <a:spcPts val="600"/>
              </a:spcBef>
              <a:spcAft>
                <a:spcPts val="0"/>
              </a:spcAft>
              <a:buClr>
                <a:schemeClr val="accent1"/>
              </a:buClr>
              <a:buSzPct val="70000"/>
              <a:buFont typeface="Noto Symbol"/>
              <a:buChar char="❑"/>
            </a:pPr>
            <a:r>
              <a:rPr lang="en-US" sz="1800" b="1" i="0" u="none" strike="noStrike" cap="none" dirty="0">
                <a:solidFill>
                  <a:schemeClr val="dk2"/>
                </a:solidFill>
                <a:latin typeface="Arial"/>
                <a:ea typeface="Arial"/>
                <a:cs typeface="Arial"/>
                <a:sym typeface="Arial"/>
              </a:rPr>
              <a:t> </a:t>
            </a:r>
            <a:r>
              <a:rPr lang="en-US" sz="1800" b="1" dirty="0">
                <a:solidFill>
                  <a:schemeClr val="dk2"/>
                </a:solidFill>
              </a:rPr>
              <a:t>Het is </a:t>
            </a:r>
            <a:r>
              <a:rPr lang="en-US" sz="1800" b="1" dirty="0" err="1">
                <a:solidFill>
                  <a:schemeClr val="dk2"/>
                </a:solidFill>
              </a:rPr>
              <a:t>prettig</a:t>
            </a:r>
            <a:r>
              <a:rPr lang="en-US" sz="1800" b="1" dirty="0">
                <a:solidFill>
                  <a:schemeClr val="dk2"/>
                </a:solidFill>
              </a:rPr>
              <a:t> </a:t>
            </a:r>
            <a:r>
              <a:rPr lang="en-US" sz="1800" b="1" dirty="0" err="1">
                <a:solidFill>
                  <a:schemeClr val="dk2"/>
                </a:solidFill>
              </a:rPr>
              <a:t>voor</a:t>
            </a:r>
            <a:r>
              <a:rPr lang="en-US" sz="1800" b="1" dirty="0">
                <a:solidFill>
                  <a:schemeClr val="dk2"/>
                </a:solidFill>
              </a:rPr>
              <a:t> de </a:t>
            </a:r>
            <a:r>
              <a:rPr lang="en-US" sz="1800" b="1" dirty="0" err="1">
                <a:solidFill>
                  <a:schemeClr val="dk2"/>
                </a:solidFill>
              </a:rPr>
              <a:t>kinderen</a:t>
            </a:r>
            <a:r>
              <a:rPr lang="en-US" sz="1800" b="1" dirty="0">
                <a:solidFill>
                  <a:schemeClr val="dk2"/>
                </a:solidFill>
              </a:rPr>
              <a:t> om op </a:t>
            </a:r>
            <a:r>
              <a:rPr lang="en-US" sz="1800" b="1" dirty="0" err="1">
                <a:solidFill>
                  <a:schemeClr val="dk2"/>
                </a:solidFill>
              </a:rPr>
              <a:t>tijd</a:t>
            </a:r>
            <a:r>
              <a:rPr lang="en-US" sz="1800" b="1" dirty="0">
                <a:solidFill>
                  <a:schemeClr val="dk2"/>
                </a:solidFill>
              </a:rPr>
              <a:t> op school </a:t>
            </a:r>
            <a:r>
              <a:rPr lang="en-US" sz="1800" b="1" dirty="0" err="1">
                <a:solidFill>
                  <a:schemeClr val="dk2"/>
                </a:solidFill>
              </a:rPr>
              <a:t>te</a:t>
            </a:r>
            <a:r>
              <a:rPr lang="en-US" sz="1800" b="1" dirty="0">
                <a:solidFill>
                  <a:schemeClr val="dk2"/>
                </a:solidFill>
              </a:rPr>
              <a:t> </a:t>
            </a:r>
            <a:r>
              <a:rPr lang="en-US" sz="1800" b="1" dirty="0" err="1">
                <a:solidFill>
                  <a:schemeClr val="dk2"/>
                </a:solidFill>
              </a:rPr>
              <a:t>zijn</a:t>
            </a:r>
            <a:r>
              <a:rPr lang="en-US" sz="1800" b="1" dirty="0">
                <a:solidFill>
                  <a:schemeClr val="dk2"/>
                </a:solidFill>
              </a:rPr>
              <a:t>.</a:t>
            </a:r>
            <a:r>
              <a:rPr lang="en-US" sz="1800" b="1" i="0" u="none" strike="noStrike" cap="none" dirty="0">
                <a:solidFill>
                  <a:schemeClr val="dk2"/>
                </a:solidFill>
                <a:latin typeface="Arial"/>
                <a:ea typeface="Arial"/>
                <a:cs typeface="Arial"/>
                <a:sym typeface="Arial"/>
              </a:rPr>
              <a:t/>
            </a:r>
            <a:br>
              <a:rPr lang="en-US" sz="1800" b="1" i="0" u="none" strike="noStrike" cap="none" dirty="0">
                <a:solidFill>
                  <a:schemeClr val="dk2"/>
                </a:solidFill>
                <a:latin typeface="Arial"/>
                <a:ea typeface="Arial"/>
                <a:cs typeface="Arial"/>
                <a:sym typeface="Arial"/>
              </a:rPr>
            </a:br>
            <a:endParaRPr lang="en-US" sz="1800" b="1" i="0" u="none" strike="noStrike" cap="none" dirty="0">
              <a:solidFill>
                <a:schemeClr val="dk2"/>
              </a:solidFill>
              <a:latin typeface="Arial"/>
              <a:ea typeface="Arial"/>
              <a:cs typeface="Arial"/>
              <a:sym typeface="Arial"/>
            </a:endParaRPr>
          </a:p>
          <a:p>
            <a:pPr marL="0" marR="0" lvl="0" indent="0" algn="l" rtl="0">
              <a:lnSpc>
                <a:spcPct val="100000"/>
              </a:lnSpc>
              <a:spcBef>
                <a:spcPts val="600"/>
              </a:spcBef>
              <a:spcAft>
                <a:spcPts val="0"/>
              </a:spcAft>
              <a:buClr>
                <a:schemeClr val="accent1"/>
              </a:buClr>
              <a:buSzPct val="70000"/>
              <a:buFont typeface="Noto Symbol"/>
              <a:buChar char="❑"/>
            </a:pPr>
            <a:r>
              <a:rPr lang="en-US" sz="1800" b="1" i="0" u="none" strike="noStrike" cap="none" dirty="0">
                <a:solidFill>
                  <a:schemeClr val="dk2"/>
                </a:solidFill>
                <a:latin typeface="Arial"/>
                <a:ea typeface="Arial"/>
                <a:cs typeface="Arial"/>
                <a:sym typeface="Arial"/>
              </a:rPr>
              <a:t> De </a:t>
            </a:r>
            <a:r>
              <a:rPr lang="en-US" sz="1800" b="1" i="0" u="none" strike="noStrike" cap="none" dirty="0" err="1">
                <a:solidFill>
                  <a:schemeClr val="dk2"/>
                </a:solidFill>
                <a:latin typeface="Arial"/>
                <a:ea typeface="Arial"/>
                <a:cs typeface="Arial"/>
                <a:sym typeface="Arial"/>
              </a:rPr>
              <a:t>intensieve</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schooldagen</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vragen</a:t>
            </a:r>
            <a:r>
              <a:rPr lang="en-US" sz="1800" b="1" i="0" u="none" strike="noStrike" cap="none" dirty="0">
                <a:solidFill>
                  <a:schemeClr val="dk2"/>
                </a:solidFill>
                <a:latin typeface="Arial"/>
                <a:ea typeface="Arial"/>
                <a:cs typeface="Arial"/>
                <a:sym typeface="Arial"/>
              </a:rPr>
              <a:t> best </a:t>
            </a:r>
            <a:r>
              <a:rPr lang="en-US" sz="1800" b="1" i="0" u="none" strike="noStrike" cap="none" dirty="0" err="1">
                <a:solidFill>
                  <a:schemeClr val="dk2"/>
                </a:solidFill>
                <a:latin typeface="Arial"/>
                <a:ea typeface="Arial"/>
                <a:cs typeface="Arial"/>
                <a:sym typeface="Arial"/>
              </a:rPr>
              <a:t>veel</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energie</a:t>
            </a:r>
            <a:r>
              <a:rPr lang="en-US" sz="1800" b="1" i="0" u="none" strike="noStrike" cap="none" dirty="0">
                <a:solidFill>
                  <a:schemeClr val="dk2"/>
                </a:solidFill>
                <a:latin typeface="Arial"/>
                <a:ea typeface="Arial"/>
                <a:cs typeface="Arial"/>
                <a:sym typeface="Arial"/>
              </a:rPr>
              <a:t> van het kind. </a:t>
            </a:r>
            <a:r>
              <a:rPr lang="en-US" sz="1800" b="1" dirty="0">
                <a:solidFill>
                  <a:schemeClr val="dk2"/>
                </a:solidFill>
              </a:rPr>
              <a:t>Het is </a:t>
            </a:r>
            <a:r>
              <a:rPr lang="en-US" sz="1800" b="1" dirty="0" err="1">
                <a:solidFill>
                  <a:schemeClr val="dk2"/>
                </a:solidFill>
              </a:rPr>
              <a:t>belangrijk</a:t>
            </a:r>
            <a:r>
              <a:rPr lang="en-US" sz="1800" b="1" dirty="0">
                <a:solidFill>
                  <a:schemeClr val="dk2"/>
                </a:solidFill>
              </a:rPr>
              <a:t> om </a:t>
            </a:r>
            <a:r>
              <a:rPr lang="en-US" sz="1800" b="1" dirty="0" err="1">
                <a:solidFill>
                  <a:schemeClr val="dk2"/>
                </a:solidFill>
              </a:rPr>
              <a:t>dan</a:t>
            </a:r>
            <a:r>
              <a:rPr lang="en-US" sz="1800" b="1" dirty="0">
                <a:solidFill>
                  <a:schemeClr val="dk2"/>
                </a:solidFill>
              </a:rPr>
              <a:t> </a:t>
            </a:r>
            <a:r>
              <a:rPr lang="en-US" sz="1800" b="1" dirty="0" err="1">
                <a:solidFill>
                  <a:schemeClr val="dk2"/>
                </a:solidFill>
              </a:rPr>
              <a:t>uitgerust</a:t>
            </a:r>
            <a:r>
              <a:rPr lang="en-US" sz="1800" b="1" dirty="0">
                <a:solidFill>
                  <a:schemeClr val="dk2"/>
                </a:solidFill>
              </a:rPr>
              <a:t> </a:t>
            </a:r>
            <a:r>
              <a:rPr lang="en-US" sz="1800" b="1" dirty="0" err="1">
                <a:solidFill>
                  <a:schemeClr val="dk2"/>
                </a:solidFill>
              </a:rPr>
              <a:t>te</a:t>
            </a:r>
            <a:r>
              <a:rPr lang="en-US" sz="1800" b="1" dirty="0">
                <a:solidFill>
                  <a:schemeClr val="dk2"/>
                </a:solidFill>
              </a:rPr>
              <a:t> </a:t>
            </a:r>
            <a:r>
              <a:rPr lang="en-US" sz="1800" b="1" dirty="0" err="1">
                <a:solidFill>
                  <a:schemeClr val="dk2"/>
                </a:solidFill>
              </a:rPr>
              <a:t>zijn</a:t>
            </a:r>
            <a:r>
              <a:rPr lang="en-US" sz="1800" b="1" dirty="0">
                <a:solidFill>
                  <a:schemeClr val="dk2"/>
                </a:solidFill>
              </a:rPr>
              <a:t>.   </a:t>
            </a:r>
          </a:p>
          <a:p>
            <a:pPr lvl="0" rtl="0">
              <a:spcBef>
                <a:spcPts val="0"/>
              </a:spcBef>
              <a:buNone/>
            </a:pPr>
            <a:endParaRPr sz="1800" b="1" dirty="0">
              <a:solidFill>
                <a:schemeClr val="dk2"/>
              </a:solidFill>
            </a:endParaRPr>
          </a:p>
          <a:p>
            <a:pPr marL="457200" lvl="0" indent="457200" rtl="0">
              <a:spcBef>
                <a:spcPts val="0"/>
              </a:spcBef>
              <a:buNone/>
            </a:pPr>
            <a:r>
              <a:rPr lang="en-US" sz="1800" b="1" dirty="0">
                <a:solidFill>
                  <a:schemeClr val="dk2"/>
                </a:solidFill>
              </a:rPr>
              <a:t>We </a:t>
            </a:r>
            <a:r>
              <a:rPr lang="en-US" sz="1800" b="1" dirty="0" err="1">
                <a:solidFill>
                  <a:schemeClr val="dk2"/>
                </a:solidFill>
              </a:rPr>
              <a:t>hopen</a:t>
            </a:r>
            <a:r>
              <a:rPr lang="en-US" sz="1800" b="1" dirty="0">
                <a:solidFill>
                  <a:schemeClr val="dk2"/>
                </a:solidFill>
              </a:rPr>
              <a:t> op </a:t>
            </a:r>
            <a:r>
              <a:rPr lang="en-US" sz="1800" b="1" dirty="0" err="1">
                <a:solidFill>
                  <a:schemeClr val="dk2"/>
                </a:solidFill>
              </a:rPr>
              <a:t>een</a:t>
            </a:r>
            <a:r>
              <a:rPr lang="en-US" sz="1800" b="1" dirty="0">
                <a:solidFill>
                  <a:schemeClr val="dk2"/>
                </a:solidFill>
              </a:rPr>
              <a:t> heel </a:t>
            </a:r>
            <a:r>
              <a:rPr lang="en-US" sz="1800" b="1" dirty="0" err="1">
                <a:solidFill>
                  <a:schemeClr val="dk2"/>
                </a:solidFill>
              </a:rPr>
              <a:t>fijn</a:t>
            </a:r>
            <a:r>
              <a:rPr lang="en-US" sz="1800" b="1" dirty="0">
                <a:solidFill>
                  <a:schemeClr val="dk2"/>
                </a:solidFill>
              </a:rPr>
              <a:t> </a:t>
            </a:r>
            <a:r>
              <a:rPr lang="en-US" sz="1800" b="1" dirty="0" err="1">
                <a:solidFill>
                  <a:schemeClr val="dk2"/>
                </a:solidFill>
              </a:rPr>
              <a:t>schooljaar</a:t>
            </a:r>
            <a:r>
              <a:rPr lang="en-US" sz="1800" b="1" dirty="0">
                <a:solidFill>
                  <a:schemeClr val="dk2"/>
                </a:solidFill>
              </a:rPr>
              <a:t>!!</a:t>
            </a:r>
          </a:p>
        </p:txBody>
      </p:sp>
      <p:pic>
        <p:nvPicPr>
          <p:cNvPr id="197" name="Shape 197"/>
          <p:cNvPicPr preferRelativeResize="0"/>
          <p:nvPr/>
        </p:nvPicPr>
        <p:blipFill rotWithShape="1">
          <a:blip r:embed="rId3">
            <a:alphaModFix/>
          </a:blip>
          <a:srcRect/>
          <a:stretch/>
        </p:blipFill>
        <p:spPr>
          <a:xfrm>
            <a:off x="7596186" y="0"/>
            <a:ext cx="1371599" cy="1146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955900" y="312875"/>
            <a:ext cx="7772400" cy="11889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GODSDIENST</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57" name="Shape 57"/>
          <p:cNvSpPr txBox="1">
            <a:spLocks noGrp="1"/>
          </p:cNvSpPr>
          <p:nvPr>
            <p:ph type="subTitle" idx="1"/>
          </p:nvPr>
        </p:nvSpPr>
        <p:spPr>
          <a:xfrm>
            <a:off x="1835150" y="1341437"/>
            <a:ext cx="6985000" cy="3024187"/>
          </a:xfrm>
          <a:prstGeom prst="rect">
            <a:avLst/>
          </a:prstGeom>
          <a:noFill/>
          <a:ln>
            <a:noFill/>
          </a:ln>
        </p:spPr>
        <p:txBody>
          <a:bodyPr lIns="91425" tIns="45700" rIns="91425" bIns="45700" anchor="t" anchorCtr="0">
            <a:noAutofit/>
          </a:bodyPr>
          <a:lstStyle/>
          <a:p>
            <a:pPr marR="0" lvl="0" algn="l" rtl="0">
              <a:lnSpc>
                <a:spcPct val="110000"/>
              </a:lnSpc>
              <a:spcBef>
                <a:spcPts val="600"/>
              </a:spcBef>
              <a:spcAft>
                <a:spcPts val="0"/>
              </a:spcAft>
              <a:buNone/>
            </a:pPr>
            <a:endParaRPr sz="1800" b="1">
              <a:solidFill>
                <a:schemeClr val="dk2"/>
              </a:solidFill>
            </a:endParaRP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Iedere morgen beginnen we met gebed.</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Zingen doen we iedere dag. </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Twee keer in de week wordt er een Bijbelverhaal verteld.</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Op maandag wordt het zendingsgeld opgehaald.</a:t>
            </a: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58" name="Shape 58"/>
          <p:cNvPicPr preferRelativeResize="0"/>
          <p:nvPr/>
        </p:nvPicPr>
        <p:blipFill rotWithShape="1">
          <a:blip r:embed="rId3">
            <a:alphaModFix/>
          </a:blip>
          <a:srcRect/>
          <a:stretch/>
        </p:blipFill>
        <p:spPr>
          <a:xfrm>
            <a:off x="2335211" y="3859212"/>
            <a:ext cx="3340100" cy="2389186"/>
          </a:xfrm>
          <a:prstGeom prst="rect">
            <a:avLst/>
          </a:prstGeom>
          <a:noFill/>
          <a:ln>
            <a:noFill/>
          </a:ln>
        </p:spPr>
      </p:pic>
      <p:pic>
        <p:nvPicPr>
          <p:cNvPr id="59" name="Shape 59"/>
          <p:cNvPicPr preferRelativeResize="0"/>
          <p:nvPr/>
        </p:nvPicPr>
        <p:blipFill rotWithShape="1">
          <a:blip r:embed="rId4">
            <a:alphaModFix/>
          </a:blip>
          <a:srcRect/>
          <a:stretch/>
        </p:blipFill>
        <p:spPr>
          <a:xfrm>
            <a:off x="6011862" y="4581525"/>
            <a:ext cx="2736850" cy="20462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REKENEN</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66" name="Shape 66"/>
          <p:cNvSpPr txBox="1">
            <a:spLocks noGrp="1"/>
          </p:cNvSpPr>
          <p:nvPr>
            <p:ph type="subTitle" idx="1"/>
          </p:nvPr>
        </p:nvSpPr>
        <p:spPr>
          <a:xfrm>
            <a:off x="1835150" y="1341422"/>
            <a:ext cx="6984900" cy="3599700"/>
          </a:xfrm>
          <a:prstGeom prst="rect">
            <a:avLst/>
          </a:prstGeom>
          <a:noFill/>
          <a:ln>
            <a:noFill/>
          </a:ln>
        </p:spPr>
        <p:txBody>
          <a:bodyPr lIns="91425" tIns="45700" rIns="91425" bIns="45700" anchor="t" anchorCtr="0">
            <a:noAutofit/>
          </a:bodyPr>
          <a:lstStyle/>
          <a:p>
            <a:pPr marL="457200" marR="0" lvl="0" indent="-342900" algn="l" rtl="0">
              <a:lnSpc>
                <a:spcPct val="110000"/>
              </a:lnSpc>
              <a:spcBef>
                <a:spcPts val="0"/>
              </a:spcBef>
              <a:spcAft>
                <a:spcPts val="0"/>
              </a:spcAft>
              <a:buClr>
                <a:schemeClr val="dk2"/>
              </a:buClr>
              <a:buSzPct val="100000"/>
              <a:buFont typeface="Arial"/>
              <a:buChar char="●"/>
            </a:pPr>
            <a:r>
              <a:rPr lang="en-US" sz="1800" b="1">
                <a:solidFill>
                  <a:schemeClr val="dk2"/>
                </a:solidFill>
              </a:rPr>
              <a:t>B</a:t>
            </a:r>
            <a:r>
              <a:rPr lang="en-US" sz="1800" b="1" i="0" u="none" strike="noStrike" cap="none">
                <a:solidFill>
                  <a:schemeClr val="dk2"/>
                </a:solidFill>
                <a:latin typeface="Arial"/>
                <a:ea typeface="Arial"/>
                <a:cs typeface="Arial"/>
                <a:sym typeface="Arial"/>
              </a:rPr>
              <a:t>ij het rekenen gebruiken we de methode: “Alles telt”. </a:t>
            </a:r>
          </a:p>
          <a:p>
            <a:pPr marL="457200" marR="0" lvl="0" indent="-342900" algn="l" rtl="0">
              <a:lnSpc>
                <a:spcPct val="110000"/>
              </a:lnSpc>
              <a:spcBef>
                <a:spcPts val="0"/>
              </a:spcBef>
              <a:spcAft>
                <a:spcPts val="0"/>
              </a:spcAft>
              <a:buClr>
                <a:schemeClr val="dk2"/>
              </a:buClr>
              <a:buSzPct val="100000"/>
              <a:buChar char="●"/>
            </a:pPr>
            <a:r>
              <a:rPr lang="en-US" sz="1800" b="1">
                <a:solidFill>
                  <a:schemeClr val="dk2"/>
                </a:solidFill>
              </a:rPr>
              <a:t>Op eigen niveau werken.</a:t>
            </a:r>
          </a:p>
          <a:p>
            <a:pPr marL="457200" marR="0" lvl="0" indent="-342900" algn="l" rtl="0">
              <a:lnSpc>
                <a:spcPct val="110000"/>
              </a:lnSpc>
              <a:spcBef>
                <a:spcPts val="0"/>
              </a:spcBef>
              <a:spcAft>
                <a:spcPts val="0"/>
              </a:spcAft>
              <a:buClr>
                <a:schemeClr val="dk2"/>
              </a:buClr>
              <a:buSzPct val="100000"/>
              <a:buChar char="●"/>
            </a:pPr>
            <a:r>
              <a:rPr lang="en-US" sz="1800" b="1">
                <a:solidFill>
                  <a:schemeClr val="dk2"/>
                </a:solidFill>
              </a:rPr>
              <a:t>Computerprogramma.</a:t>
            </a:r>
          </a:p>
          <a:p>
            <a:pPr marL="0" marR="0" lvl="0" indent="0" algn="l" rtl="0">
              <a:lnSpc>
                <a:spcPct val="110000"/>
              </a:lnSpc>
              <a:spcBef>
                <a:spcPts val="600"/>
              </a:spcBef>
              <a:spcAft>
                <a:spcPts val="0"/>
              </a:spcAft>
              <a:buClr>
                <a:schemeClr val="accent1"/>
              </a:buClr>
              <a:buSzPct val="25000"/>
              <a:buFont typeface="Noto Symbol"/>
              <a:buNone/>
            </a:pPr>
            <a:endParaRPr sz="1800" b="1">
              <a:solidFill>
                <a:schemeClr val="dk2"/>
              </a:solidFill>
            </a:endParaRPr>
          </a:p>
          <a:p>
            <a:pPr marL="0" marR="0" lvl="0" indent="0" algn="l" rtl="0">
              <a:lnSpc>
                <a:spcPct val="110000"/>
              </a:lnSpc>
              <a:spcBef>
                <a:spcPts val="600"/>
              </a:spcBef>
              <a:spcAft>
                <a:spcPts val="0"/>
              </a:spcAft>
              <a:buClr>
                <a:schemeClr val="accent1"/>
              </a:buClr>
              <a:buSzPct val="25000"/>
              <a:buFont typeface="Noto Symbol"/>
              <a:buNone/>
            </a:pPr>
            <a:r>
              <a:rPr lang="en-US" sz="1800" b="1">
                <a:solidFill>
                  <a:schemeClr val="dk2"/>
                </a:solidFill>
              </a:rPr>
              <a:t>Wat gaan de kinderen leren?</a:t>
            </a:r>
          </a:p>
          <a:p>
            <a:pPr marL="457200" marR="0" lvl="0" indent="-342900" algn="l" rtl="0">
              <a:lnSpc>
                <a:spcPct val="110000"/>
              </a:lnSpc>
              <a:spcBef>
                <a:spcPts val="600"/>
              </a:spcBef>
              <a:spcAft>
                <a:spcPts val="0"/>
              </a:spcAft>
              <a:buClr>
                <a:schemeClr val="dk2"/>
              </a:buClr>
              <a:buSzPct val="100000"/>
              <a:buFont typeface="Arial"/>
              <a:buChar char="●"/>
            </a:pPr>
            <a:r>
              <a:rPr lang="en-US" sz="1800" b="1">
                <a:solidFill>
                  <a:schemeClr val="dk2"/>
                </a:solidFill>
              </a:rPr>
              <a:t>Vlot </a:t>
            </a:r>
            <a:r>
              <a:rPr lang="en-US" sz="1800" b="1" i="0" u="none" strike="noStrike" cap="none">
                <a:solidFill>
                  <a:schemeClr val="dk2"/>
                </a:solidFill>
                <a:latin typeface="Arial"/>
                <a:ea typeface="Arial"/>
                <a:cs typeface="Arial"/>
                <a:sym typeface="Arial"/>
              </a:rPr>
              <a:t>optellen en aftrekken t/m honderd </a:t>
            </a:r>
          </a:p>
          <a:p>
            <a:pPr marL="457200" marR="0" lvl="0" indent="-342900" algn="l" rtl="0">
              <a:lnSpc>
                <a:spcPct val="110000"/>
              </a:lnSpc>
              <a:spcBef>
                <a:spcPts val="600"/>
              </a:spcBef>
              <a:spcAft>
                <a:spcPts val="0"/>
              </a:spcAft>
              <a:buClr>
                <a:schemeClr val="dk2"/>
              </a:buClr>
              <a:buSzPct val="100000"/>
              <a:buFont typeface="Arial"/>
              <a:buChar char="●"/>
            </a:pPr>
            <a:r>
              <a:rPr lang="en-US" sz="1800" b="1">
                <a:solidFill>
                  <a:schemeClr val="dk2"/>
                </a:solidFill>
              </a:rPr>
              <a:t>R</a:t>
            </a:r>
            <a:r>
              <a:rPr lang="en-US" sz="1800" b="1" i="0" u="none" strike="noStrike" cap="none">
                <a:solidFill>
                  <a:schemeClr val="dk2"/>
                </a:solidFill>
                <a:latin typeface="Arial"/>
                <a:ea typeface="Arial"/>
                <a:cs typeface="Arial"/>
                <a:sym typeface="Arial"/>
              </a:rPr>
              <a:t>ekenen met tijd (klokken)</a:t>
            </a:r>
          </a:p>
          <a:p>
            <a:pPr marL="457200" marR="0" lvl="0" indent="-342900" algn="l" rtl="0">
              <a:lnSpc>
                <a:spcPct val="110000"/>
              </a:lnSpc>
              <a:spcBef>
                <a:spcPts val="600"/>
              </a:spcBef>
              <a:spcAft>
                <a:spcPts val="0"/>
              </a:spcAft>
              <a:buClr>
                <a:schemeClr val="dk2"/>
              </a:buClr>
              <a:buSzPct val="100000"/>
              <a:buFont typeface="Arial"/>
              <a:buChar char="●"/>
            </a:pPr>
            <a:r>
              <a:rPr lang="en-US" sz="1800" b="1">
                <a:solidFill>
                  <a:schemeClr val="dk2"/>
                </a:solidFill>
              </a:rPr>
              <a:t>Rekenen met</a:t>
            </a:r>
            <a:r>
              <a:rPr lang="en-US" sz="1800" b="1" i="0" u="none" strike="noStrike" cap="none">
                <a:solidFill>
                  <a:schemeClr val="dk2"/>
                </a:solidFill>
                <a:latin typeface="Arial"/>
                <a:ea typeface="Arial"/>
                <a:cs typeface="Arial"/>
                <a:sym typeface="Arial"/>
              </a:rPr>
              <a:t> geld. </a:t>
            </a:r>
          </a:p>
          <a:p>
            <a:pPr marL="457200" marR="0" lvl="0" indent="-342900" algn="l" rtl="0">
              <a:lnSpc>
                <a:spcPct val="110000"/>
              </a:lnSpc>
              <a:spcBef>
                <a:spcPts val="600"/>
              </a:spcBef>
              <a:spcAft>
                <a:spcPts val="0"/>
              </a:spcAft>
              <a:buClr>
                <a:schemeClr val="dk2"/>
              </a:buClr>
              <a:buSzPct val="100000"/>
              <a:buChar char="●"/>
            </a:pPr>
            <a:r>
              <a:rPr lang="en-US" sz="1800" b="1">
                <a:solidFill>
                  <a:schemeClr val="dk2"/>
                </a:solidFill>
              </a:rPr>
              <a:t>Tafels. Belangrijk om deze ook thuis te oefenen.</a:t>
            </a: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67" name="Shape 67" descr="http://www.krachtinkind.nl/uploads/plaatje-klokkijken.gif"/>
          <p:cNvPicPr preferRelativeResize="0"/>
          <p:nvPr/>
        </p:nvPicPr>
        <p:blipFill rotWithShape="1">
          <a:blip r:embed="rId3">
            <a:alphaModFix/>
          </a:blip>
          <a:srcRect/>
          <a:stretch/>
        </p:blipFill>
        <p:spPr>
          <a:xfrm>
            <a:off x="5003800" y="4868862"/>
            <a:ext cx="1368425" cy="1295400"/>
          </a:xfrm>
          <a:prstGeom prst="rect">
            <a:avLst/>
          </a:prstGeom>
          <a:noFill/>
          <a:ln>
            <a:noFill/>
          </a:ln>
        </p:spPr>
      </p:pic>
      <p:pic>
        <p:nvPicPr>
          <p:cNvPr id="68" name="Shape 68" descr="http://www.oilempire.us/oil-jpg/Euro_coins.jpg"/>
          <p:cNvPicPr preferRelativeResize="0"/>
          <p:nvPr/>
        </p:nvPicPr>
        <p:blipFill rotWithShape="1">
          <a:blip r:embed="rId4">
            <a:alphaModFix/>
          </a:blip>
          <a:srcRect/>
          <a:stretch/>
        </p:blipFill>
        <p:spPr>
          <a:xfrm>
            <a:off x="6732586" y="5229225"/>
            <a:ext cx="1330324" cy="1268411"/>
          </a:xfrm>
          <a:prstGeom prst="rect">
            <a:avLst/>
          </a:prstGeom>
          <a:noFill/>
          <a:ln>
            <a:noFill/>
          </a:ln>
        </p:spPr>
      </p:pic>
      <p:pic>
        <p:nvPicPr>
          <p:cNvPr id="69" name="Shape 69" descr="http://us.123rf.com/400wm/400/400/rabidbadger/rabidbadger0803/rabidbadger080300019/2648924-vector-afbeelding-van-optellen-aftrekken-vermenigvuldigen-en-delen-symbolen.jpg"/>
          <p:cNvPicPr preferRelativeResize="0"/>
          <p:nvPr/>
        </p:nvPicPr>
        <p:blipFill rotWithShape="1">
          <a:blip r:embed="rId5">
            <a:alphaModFix/>
          </a:blip>
          <a:srcRect/>
          <a:stretch/>
        </p:blipFill>
        <p:spPr>
          <a:xfrm>
            <a:off x="2411411" y="4724400"/>
            <a:ext cx="2376487" cy="1973262"/>
          </a:xfrm>
          <a:prstGeom prst="rect">
            <a:avLst/>
          </a:prstGeom>
          <a:noFill/>
          <a:ln>
            <a:noFill/>
          </a:ln>
        </p:spPr>
      </p:pic>
      <p:pic>
        <p:nvPicPr>
          <p:cNvPr id="70" name="Shape 70"/>
          <p:cNvPicPr preferRelativeResize="0"/>
          <p:nvPr/>
        </p:nvPicPr>
        <p:blipFill>
          <a:blip r:embed="rId6">
            <a:alphaModFix/>
          </a:blip>
          <a:stretch>
            <a:fillRect/>
          </a:stretch>
        </p:blipFill>
        <p:spPr>
          <a:xfrm>
            <a:off x="90281" y="2107525"/>
            <a:ext cx="1744868" cy="1973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NEDERLANDSE TAAL</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77" name="Shape 77"/>
          <p:cNvSpPr txBox="1">
            <a:spLocks noGrp="1"/>
          </p:cNvSpPr>
          <p:nvPr>
            <p:ph type="subTitle" idx="1"/>
          </p:nvPr>
        </p:nvSpPr>
        <p:spPr>
          <a:xfrm>
            <a:off x="1835150" y="1341437"/>
            <a:ext cx="6985000" cy="5516561"/>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Bij de taallessen gebruiken we de methode: “Taal in beeld”. </a:t>
            </a:r>
          </a:p>
          <a:p>
            <a:pPr marL="457200" marR="0" lvl="0" indent="-342900" algn="l" rtl="0">
              <a:lnSpc>
                <a:spcPct val="10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In de methode komen  verschillende taalaspecten aan de orde  zoals: spreken/luisteren, taalbeschouwing, woordenschat en schrijven.</a:t>
            </a:r>
          </a:p>
          <a:p>
            <a:pPr marL="0" marR="0" lvl="0" indent="0" algn="l" rtl="0">
              <a:lnSpc>
                <a:spcPct val="10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Bij </a:t>
            </a:r>
            <a:r>
              <a:rPr lang="en-US" sz="1800" b="1" i="0" u="sng" strike="noStrike" cap="none">
                <a:solidFill>
                  <a:schemeClr val="dk2"/>
                </a:solidFill>
                <a:latin typeface="Arial"/>
                <a:ea typeface="Arial"/>
                <a:cs typeface="Arial"/>
                <a:sym typeface="Arial"/>
              </a:rPr>
              <a:t>spreken en luisteren</a:t>
            </a:r>
            <a:r>
              <a:rPr lang="en-US" sz="1800" b="1" i="0" u="none" strike="noStrike" cap="none">
                <a:solidFill>
                  <a:schemeClr val="dk2"/>
                </a:solidFill>
                <a:latin typeface="Arial"/>
                <a:ea typeface="Arial"/>
                <a:cs typeface="Arial"/>
                <a:sym typeface="Arial"/>
              </a:rPr>
              <a:t> </a:t>
            </a:r>
            <a:r>
              <a:rPr lang="en-US" sz="1800" b="1">
                <a:solidFill>
                  <a:schemeClr val="dk2"/>
                </a:solidFill>
              </a:rPr>
              <a:t>leren de kinderen verschillende strategieën om effectief te kunnen spreken en te luisteren.</a:t>
            </a:r>
            <a:r>
              <a:rPr lang="en-US" sz="1800" b="1" i="0" u="none" strike="noStrike" cap="none">
                <a:solidFill>
                  <a:schemeClr val="dk2"/>
                </a:solidFill>
                <a:latin typeface="Arial"/>
                <a:ea typeface="Arial"/>
                <a:cs typeface="Arial"/>
                <a:sym typeface="Arial"/>
              </a:rPr>
              <a:t/>
            </a:r>
            <a:br>
              <a:rPr lang="en-US" sz="1800" b="1" i="0" u="none" strike="noStrike" cap="none">
                <a:solidFill>
                  <a:schemeClr val="dk2"/>
                </a:solidFill>
                <a:latin typeface="Arial"/>
                <a:ea typeface="Arial"/>
                <a:cs typeface="Arial"/>
                <a:sym typeface="Arial"/>
              </a:rPr>
            </a:br>
            <a:endParaRPr lang="en-US" sz="1800" b="1" i="0" u="none" strike="noStrike" cap="none">
              <a:solidFill>
                <a:schemeClr val="dk2"/>
              </a:solidFill>
              <a:latin typeface="Arial"/>
              <a:ea typeface="Arial"/>
              <a:cs typeface="Arial"/>
              <a:sym typeface="Arial"/>
            </a:endParaRPr>
          </a:p>
          <a:p>
            <a:pPr lvl="0" rtl="0">
              <a:spcBef>
                <a:spcPts val="0"/>
              </a:spcBef>
              <a:buClr>
                <a:schemeClr val="accent1"/>
              </a:buClr>
              <a:buSzPct val="25000"/>
              <a:buFont typeface="Noto Symbol"/>
              <a:buNone/>
            </a:pPr>
            <a:r>
              <a:rPr lang="en-US" sz="1800" b="1">
                <a:solidFill>
                  <a:schemeClr val="dk2"/>
                </a:solidFill>
              </a:rPr>
              <a:t>Bij </a:t>
            </a:r>
            <a:r>
              <a:rPr lang="en-US" sz="1800" b="1" u="sng">
                <a:solidFill>
                  <a:schemeClr val="dk2"/>
                </a:solidFill>
              </a:rPr>
              <a:t>taalbeschouwing</a:t>
            </a:r>
            <a:r>
              <a:rPr lang="en-US" sz="1800" b="1">
                <a:solidFill>
                  <a:schemeClr val="dk2"/>
                </a:solidFill>
              </a:rPr>
              <a:t> krijgen de kinderen meer inzicht in woordbouw, zinsbouw en taalgebruik.</a:t>
            </a:r>
            <a:br>
              <a:rPr lang="en-US" sz="1800" b="1">
                <a:solidFill>
                  <a:schemeClr val="dk2"/>
                </a:solidFill>
              </a:rPr>
            </a:br>
            <a:r>
              <a:rPr lang="en-US" sz="1800" b="1">
                <a:solidFill>
                  <a:schemeClr val="dk2"/>
                </a:solidFill>
              </a:rPr>
              <a:t/>
            </a:r>
            <a:br>
              <a:rPr lang="en-US" sz="1800" b="1">
                <a:solidFill>
                  <a:schemeClr val="dk2"/>
                </a:solidFill>
              </a:rPr>
            </a:br>
            <a:r>
              <a:rPr lang="en-US" sz="1800" b="1" i="0" u="none" strike="noStrike" cap="none">
                <a:solidFill>
                  <a:schemeClr val="dk2"/>
                </a:solidFill>
                <a:latin typeface="Arial"/>
                <a:ea typeface="Arial"/>
                <a:cs typeface="Arial"/>
                <a:sym typeface="Arial"/>
              </a:rPr>
              <a:t>Bij </a:t>
            </a:r>
            <a:r>
              <a:rPr lang="en-US" sz="1800" b="1" i="0" u="sng" strike="noStrike" cap="none">
                <a:solidFill>
                  <a:schemeClr val="dk2"/>
                </a:solidFill>
                <a:latin typeface="Arial"/>
                <a:ea typeface="Arial"/>
                <a:cs typeface="Arial"/>
                <a:sym typeface="Arial"/>
              </a:rPr>
              <a:t>woordenschat</a:t>
            </a:r>
            <a:r>
              <a:rPr lang="en-US" sz="1800" b="1" i="0" u="none" strike="noStrike" cap="none">
                <a:solidFill>
                  <a:schemeClr val="dk2"/>
                </a:solidFill>
                <a:latin typeface="Arial"/>
                <a:ea typeface="Arial"/>
                <a:cs typeface="Arial"/>
                <a:sym typeface="Arial"/>
              </a:rPr>
              <a:t> </a:t>
            </a:r>
            <a:r>
              <a:rPr lang="en-US" sz="1800" b="1">
                <a:solidFill>
                  <a:schemeClr val="dk2"/>
                </a:solidFill>
              </a:rPr>
              <a:t>leren de kinderen de betekenis van nieuwe woorden. Tevens krijgen ze strategieën aangeleerd om woorden beter te kunnen onthouden. 	</a:t>
            </a:r>
            <a:r>
              <a:rPr lang="en-US" sz="1800" b="1" i="0" u="none" strike="noStrike" cap="none">
                <a:solidFill>
                  <a:schemeClr val="dk2"/>
                </a:solidFill>
                <a:latin typeface="Arial"/>
                <a:ea typeface="Arial"/>
                <a:cs typeface="Arial"/>
                <a:sym typeface="Arial"/>
              </a:rPr>
              <a:t>         	</a:t>
            </a:r>
            <a:r>
              <a:rPr lang="en-US" sz="1800" b="1">
                <a:solidFill>
                  <a:schemeClr val="dk2"/>
                </a:solidFill>
              </a:rPr>
              <a:t/>
            </a:r>
            <a:br>
              <a:rPr lang="en-US" sz="1800" b="1">
                <a:solidFill>
                  <a:schemeClr val="dk2"/>
                </a:solidFill>
              </a:rPr>
            </a:br>
            <a:r>
              <a:rPr lang="en-US" sz="1800" b="1">
                <a:solidFill>
                  <a:schemeClr val="dk2"/>
                </a:solidFill>
              </a:rPr>
              <a:t/>
            </a:r>
            <a:br>
              <a:rPr lang="en-US" sz="1800" b="1">
                <a:solidFill>
                  <a:schemeClr val="dk2"/>
                </a:solidFill>
              </a:rPr>
            </a:br>
            <a:r>
              <a:rPr lang="en-US" sz="1800" b="1">
                <a:solidFill>
                  <a:schemeClr val="dk2"/>
                </a:solidFill>
              </a:rPr>
              <a:t>Bij </a:t>
            </a:r>
            <a:r>
              <a:rPr lang="en-US" sz="1800" b="1" u="sng">
                <a:solidFill>
                  <a:schemeClr val="dk2"/>
                </a:solidFill>
              </a:rPr>
              <a:t>schrijven </a:t>
            </a:r>
            <a:r>
              <a:rPr lang="en-US" sz="1800" b="1">
                <a:solidFill>
                  <a:schemeClr val="dk2"/>
                </a:solidFill>
              </a:rPr>
              <a:t>leren de kinderen adequate </a:t>
            </a:r>
            <a:br>
              <a:rPr lang="en-US" sz="1800" b="1">
                <a:solidFill>
                  <a:schemeClr val="dk2"/>
                </a:solidFill>
              </a:rPr>
            </a:br>
            <a:r>
              <a:rPr lang="en-US" sz="1800" b="1">
                <a:solidFill>
                  <a:schemeClr val="dk2"/>
                </a:solidFill>
              </a:rPr>
              <a:t>schrijfstrategieën hanteren.</a:t>
            </a:r>
          </a:p>
        </p:txBody>
      </p:sp>
      <p:pic>
        <p:nvPicPr>
          <p:cNvPr id="78" name="Shape 78" descr="ANd9GcREBcbMt-s81qYXOvaIBrGXp2tBT-CNthGBbWvrnuJW7HlTTqDY"/>
          <p:cNvPicPr preferRelativeResize="0"/>
          <p:nvPr/>
        </p:nvPicPr>
        <p:blipFill rotWithShape="1">
          <a:blip r:embed="rId3">
            <a:alphaModFix/>
          </a:blip>
          <a:srcRect/>
          <a:stretch/>
        </p:blipFill>
        <p:spPr>
          <a:xfrm>
            <a:off x="7235825" y="0"/>
            <a:ext cx="1512886" cy="1123950"/>
          </a:xfrm>
          <a:prstGeom prst="rect">
            <a:avLst/>
          </a:prstGeom>
          <a:noFill/>
          <a:ln>
            <a:noFill/>
          </a:ln>
        </p:spPr>
      </p:pic>
      <p:pic>
        <p:nvPicPr>
          <p:cNvPr id="79" name="Shape 79" descr="ANd9GcTBqjB7LUXYAclbAFuHbROMSZvp1HN5etk_SjVRsuDV-hTXFRXzHw"/>
          <p:cNvPicPr preferRelativeResize="0"/>
          <p:nvPr/>
        </p:nvPicPr>
        <p:blipFill rotWithShape="1">
          <a:blip r:embed="rId4">
            <a:alphaModFix/>
          </a:blip>
          <a:srcRect/>
          <a:stretch/>
        </p:blipFill>
        <p:spPr>
          <a:xfrm>
            <a:off x="7019925" y="5354637"/>
            <a:ext cx="2124074" cy="1503362"/>
          </a:xfrm>
          <a:prstGeom prst="rect">
            <a:avLst/>
          </a:prstGeom>
          <a:noFill/>
          <a:ln>
            <a:noFill/>
          </a:ln>
        </p:spPr>
      </p:pic>
      <p:pic>
        <p:nvPicPr>
          <p:cNvPr id="80" name="Shape 80" descr="ANd9GcTJii_XsTdddo1AMxbQAkJlJ3DqBh5jrITe47V3-JEW39pdWdyW"/>
          <p:cNvPicPr preferRelativeResize="0"/>
          <p:nvPr/>
        </p:nvPicPr>
        <p:blipFill rotWithShape="1">
          <a:blip r:embed="rId5">
            <a:alphaModFix/>
          </a:blip>
          <a:srcRect/>
          <a:stretch/>
        </p:blipFill>
        <p:spPr>
          <a:xfrm>
            <a:off x="0" y="3500437"/>
            <a:ext cx="1728787" cy="12969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SPELLING</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87" name="Shape 87"/>
          <p:cNvSpPr txBox="1">
            <a:spLocks noGrp="1"/>
          </p:cNvSpPr>
          <p:nvPr>
            <p:ph type="subTitle" idx="1"/>
          </p:nvPr>
        </p:nvSpPr>
        <p:spPr>
          <a:xfrm>
            <a:off x="1835150" y="1341437"/>
            <a:ext cx="6985000" cy="3024187"/>
          </a:xfrm>
          <a:prstGeom prst="rect">
            <a:avLst/>
          </a:prstGeom>
          <a:noFill/>
          <a:ln>
            <a:noFill/>
          </a:ln>
        </p:spPr>
        <p:txBody>
          <a:bodyPr lIns="91425" tIns="45700" rIns="91425" bIns="45700" anchor="t" anchorCtr="0">
            <a:noAutofit/>
          </a:bodyPr>
          <a:lstStyle/>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Bij de spellinglessen gebruiken we de methode: “Spelling in beeld”. </a:t>
            </a:r>
          </a:p>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De methode heeft een duidelijke opbouw</a:t>
            </a:r>
            <a:r>
              <a:rPr lang="en-US" sz="1800" b="1">
                <a:solidFill>
                  <a:schemeClr val="dk2"/>
                </a:solidFill>
              </a:rPr>
              <a:t>. </a:t>
            </a:r>
            <a:r>
              <a:rPr lang="en-US" sz="1800" b="1" i="0" u="none" strike="noStrike" cap="none">
                <a:solidFill>
                  <a:schemeClr val="dk2"/>
                </a:solidFill>
                <a:latin typeface="Arial"/>
                <a:ea typeface="Arial"/>
                <a:cs typeface="Arial"/>
                <a:sym typeface="Arial"/>
              </a:rPr>
              <a:t>De kinderen maken de spellinglessen in een werk</a:t>
            </a:r>
            <a:r>
              <a:rPr lang="en-US" sz="1800" b="1">
                <a:solidFill>
                  <a:schemeClr val="dk2"/>
                </a:solidFill>
              </a:rPr>
              <a:t>schrift</a:t>
            </a:r>
            <a:r>
              <a:rPr lang="en-US" sz="1800" b="1" i="0" u="none" strike="noStrike" cap="none">
                <a:solidFill>
                  <a:schemeClr val="dk2"/>
                </a:solidFill>
                <a:latin typeface="Arial"/>
                <a:ea typeface="Arial"/>
                <a:cs typeface="Arial"/>
                <a:sym typeface="Arial"/>
              </a:rPr>
              <a:t>.</a:t>
            </a:r>
            <a:r>
              <a:rPr lang="en-US" sz="1800" b="1">
                <a:solidFill>
                  <a:schemeClr val="dk2"/>
                </a:solidFill>
              </a:rPr>
              <a:t> </a:t>
            </a:r>
            <a:r>
              <a:rPr lang="en-US" sz="1800" b="1" i="0" u="none" strike="noStrike" cap="none">
                <a:solidFill>
                  <a:schemeClr val="dk2"/>
                </a:solidFill>
                <a:latin typeface="Arial"/>
                <a:ea typeface="Arial"/>
                <a:cs typeface="Arial"/>
                <a:sym typeface="Arial"/>
              </a:rPr>
              <a:t>Woorden van een bepaalde categorie staan centraal zoals bijvoorbeeld woorden met een ei/ij of ou/au.  Deze woorden worden regelmatig in de klas geoefend. </a:t>
            </a:r>
          </a:p>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De kinderen maken over deze woorden een signaaldictee en een controledictee.</a:t>
            </a:r>
          </a:p>
          <a:p>
            <a:pPr marL="457200" marR="0" lvl="0" indent="-342900" algn="l" rtl="0">
              <a:lnSpc>
                <a:spcPct val="110000"/>
              </a:lnSpc>
              <a:spcBef>
                <a:spcPts val="0"/>
              </a:spcBef>
              <a:spcAft>
                <a:spcPts val="0"/>
              </a:spcAft>
              <a:buClr>
                <a:schemeClr val="dk2"/>
              </a:buClr>
              <a:buSzPct val="100000"/>
              <a:buFont typeface="Arial"/>
              <a:buChar char="●"/>
            </a:pPr>
            <a:r>
              <a:rPr lang="en-US" sz="1800" b="1">
                <a:solidFill>
                  <a:schemeClr val="dk2"/>
                </a:solidFill>
              </a:rPr>
              <a:t>Kinderen die moeite hebben met spelling kunnen thuis extra oefenen met behulp van bloon. </a:t>
            </a:r>
          </a:p>
        </p:txBody>
      </p:sp>
      <p:pic>
        <p:nvPicPr>
          <p:cNvPr id="88" name="Shape 88" descr="ANd9GcQLyNz1QasjT168tCK7ZXJt8swr7gYdT9jRiN3ew0p6mo9RPeZ_"/>
          <p:cNvPicPr preferRelativeResize="0"/>
          <p:nvPr/>
        </p:nvPicPr>
        <p:blipFill rotWithShape="1">
          <a:blip r:embed="rId3">
            <a:alphaModFix/>
          </a:blip>
          <a:srcRect/>
          <a:stretch/>
        </p:blipFill>
        <p:spPr>
          <a:xfrm>
            <a:off x="7451725" y="0"/>
            <a:ext cx="1352550" cy="1228724"/>
          </a:xfrm>
          <a:prstGeom prst="rect">
            <a:avLst/>
          </a:prstGeom>
          <a:noFill/>
          <a:ln>
            <a:noFill/>
          </a:ln>
        </p:spPr>
      </p:pic>
      <p:pic>
        <p:nvPicPr>
          <p:cNvPr id="89" name="Shape 89" descr="ANd9GcTMbyZkxtx9aZp0cTipMrw5Tj3GQfonYjy6TgtCnVixWGmzND4FeA"/>
          <p:cNvPicPr preferRelativeResize="0"/>
          <p:nvPr/>
        </p:nvPicPr>
        <p:blipFill rotWithShape="1">
          <a:blip r:embed="rId4">
            <a:alphaModFix/>
          </a:blip>
          <a:srcRect/>
          <a:stretch/>
        </p:blipFill>
        <p:spPr>
          <a:xfrm>
            <a:off x="2924900" y="4829450"/>
            <a:ext cx="4248000" cy="198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LEZEN</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96" name="Shape 96"/>
          <p:cNvSpPr txBox="1">
            <a:spLocks noGrp="1"/>
          </p:cNvSpPr>
          <p:nvPr>
            <p:ph type="subTitle" idx="1"/>
          </p:nvPr>
        </p:nvSpPr>
        <p:spPr>
          <a:xfrm>
            <a:off x="1835150" y="1341437"/>
            <a:ext cx="6985000" cy="5256211"/>
          </a:xfrm>
          <a:prstGeom prst="rect">
            <a:avLst/>
          </a:prstGeom>
          <a:noFill/>
          <a:ln>
            <a:noFill/>
          </a:ln>
        </p:spPr>
        <p:txBody>
          <a:bodyPr lIns="91425" tIns="45700" rIns="91425" bIns="45700" anchor="t" anchorCtr="0">
            <a:noAutofit/>
          </a:bodyPr>
          <a:lstStyle/>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Lezen in ontzettend belangrijk!!! Door te lezen </a:t>
            </a:r>
            <a:br>
              <a:rPr lang="en-US" sz="1800" b="1" i="0" u="none" strike="noStrike" cap="none">
                <a:solidFill>
                  <a:schemeClr val="dk2"/>
                </a:solidFill>
                <a:latin typeface="Arial"/>
                <a:ea typeface="Arial"/>
                <a:cs typeface="Arial"/>
                <a:sym typeface="Arial"/>
              </a:rPr>
            </a:br>
            <a:r>
              <a:rPr lang="en-US" sz="1800" b="1" i="0" u="none" strike="noStrike" cap="none">
                <a:solidFill>
                  <a:schemeClr val="dk2"/>
                </a:solidFill>
                <a:latin typeface="Arial"/>
                <a:ea typeface="Arial"/>
                <a:cs typeface="Arial"/>
                <a:sym typeface="Arial"/>
              </a:rPr>
              <a:t>wordt de taalontwikkeling van kinderen gestimuleerd: de woordenschat wordt uitgebreid en de kinderen raken vertrouwd met de grammatica van onze taal. Bovendien is goed kunnen lezen een noodzaak bij andere vakken.  </a:t>
            </a:r>
            <a:br>
              <a:rPr lang="en-US" sz="1800" b="1" i="0" u="none" strike="noStrike" cap="none">
                <a:solidFill>
                  <a:schemeClr val="dk2"/>
                </a:solidFill>
                <a:latin typeface="Arial"/>
                <a:ea typeface="Arial"/>
                <a:cs typeface="Arial"/>
                <a:sym typeface="Arial"/>
              </a:rPr>
            </a:br>
            <a:endParaRPr lang="en-US" sz="1800" b="1" i="0" u="none" strike="noStrike" cap="none">
              <a:solidFill>
                <a:schemeClr val="dk2"/>
              </a:solidFill>
              <a:latin typeface="Arial"/>
              <a:ea typeface="Arial"/>
              <a:cs typeface="Arial"/>
              <a:sym typeface="Arial"/>
            </a:endParaRPr>
          </a:p>
          <a:p>
            <a:pPr marL="457200" marR="0" lvl="0" indent="-342900" algn="l" rtl="0">
              <a:lnSpc>
                <a:spcPct val="110000"/>
              </a:lnSpc>
              <a:spcBef>
                <a:spcPts val="60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We lezen in de klas 8 keer per week. Daarbij is de groep in verschillende niveaus verdeeld. We lezen klassikaal, in duo’s en individueel. Tijdens het duo-lezen leest het ene kind voor en het andere kind na. </a:t>
            </a:r>
            <a:br>
              <a:rPr lang="en-US" sz="1800" b="1" i="0" u="none" strike="noStrike" cap="none">
                <a:solidFill>
                  <a:schemeClr val="dk2"/>
                </a:solidFill>
                <a:latin typeface="Arial"/>
                <a:ea typeface="Arial"/>
                <a:cs typeface="Arial"/>
                <a:sym typeface="Arial"/>
              </a:rPr>
            </a:br>
            <a:endParaRPr lang="en-US" sz="1800" b="1" i="0" u="none" strike="noStrike" cap="none">
              <a:solidFill>
                <a:schemeClr val="dk2"/>
              </a:solidFill>
              <a:latin typeface="Arial"/>
              <a:ea typeface="Arial"/>
              <a:cs typeface="Arial"/>
              <a:sym typeface="Arial"/>
            </a:endParaRPr>
          </a:p>
          <a:p>
            <a:pPr marL="457200" marR="0" lvl="0" indent="-342900" algn="l" rtl="0">
              <a:lnSpc>
                <a:spcPct val="110000"/>
              </a:lnSpc>
              <a:spcBef>
                <a:spcPts val="60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Het is voor </a:t>
            </a:r>
            <a:r>
              <a:rPr lang="en-US" sz="1800" b="1" i="0" u="sng" strike="noStrike" cap="none">
                <a:solidFill>
                  <a:schemeClr val="dk2"/>
                </a:solidFill>
                <a:latin typeface="Arial"/>
                <a:ea typeface="Arial"/>
                <a:cs typeface="Arial"/>
                <a:sym typeface="Arial"/>
              </a:rPr>
              <a:t>alle</a:t>
            </a:r>
            <a:r>
              <a:rPr lang="en-US" sz="1800" b="1" i="0" u="none" strike="noStrike" cap="none">
                <a:solidFill>
                  <a:schemeClr val="dk2"/>
                </a:solidFill>
                <a:latin typeface="Arial"/>
                <a:ea typeface="Arial"/>
                <a:cs typeface="Arial"/>
                <a:sym typeface="Arial"/>
              </a:rPr>
              <a:t> kinderen belangrijk om ook thuis te lezen. </a:t>
            </a:r>
            <a:r>
              <a:rPr lang="en-US" sz="1800" b="1">
                <a:solidFill>
                  <a:schemeClr val="dk2"/>
                </a:solidFill>
              </a:rPr>
              <a:t>Het advies is </a:t>
            </a:r>
            <a:r>
              <a:rPr lang="en-US" sz="1800" b="1" i="0" u="none" strike="noStrike" cap="none">
                <a:solidFill>
                  <a:schemeClr val="dk2"/>
                </a:solidFill>
                <a:latin typeface="Arial"/>
                <a:ea typeface="Arial"/>
                <a:cs typeface="Arial"/>
                <a:sym typeface="Arial"/>
              </a:rPr>
              <a:t>om leuke boekjes bij de bibliotheek te lenen. </a:t>
            </a:r>
            <a:r>
              <a:rPr lang="en-US" sz="1800" b="1">
                <a:solidFill>
                  <a:schemeClr val="dk2"/>
                </a:solidFill>
              </a:rPr>
              <a:t>Leesplezier staat voorop. </a:t>
            </a:r>
          </a:p>
        </p:txBody>
      </p:sp>
      <p:pic>
        <p:nvPicPr>
          <p:cNvPr id="97" name="Shape 97" descr="BS00554_"/>
          <p:cNvPicPr preferRelativeResize="0"/>
          <p:nvPr/>
        </p:nvPicPr>
        <p:blipFill rotWithShape="1">
          <a:blip r:embed="rId3">
            <a:alphaModFix/>
          </a:blip>
          <a:srcRect/>
          <a:stretch/>
        </p:blipFill>
        <p:spPr>
          <a:xfrm>
            <a:off x="348237" y="5198137"/>
            <a:ext cx="1784400" cy="1557299"/>
          </a:xfrm>
          <a:prstGeom prst="rect">
            <a:avLst/>
          </a:prstGeom>
          <a:noFill/>
          <a:ln>
            <a:noFill/>
          </a:ln>
        </p:spPr>
      </p:pic>
      <p:pic>
        <p:nvPicPr>
          <p:cNvPr id="98" name="Shape 98" descr="AN00790_"/>
          <p:cNvPicPr preferRelativeResize="0"/>
          <p:nvPr/>
        </p:nvPicPr>
        <p:blipFill rotWithShape="1">
          <a:blip r:embed="rId4">
            <a:alphaModFix/>
          </a:blip>
          <a:srcRect/>
          <a:stretch/>
        </p:blipFill>
        <p:spPr>
          <a:xfrm>
            <a:off x="7429036" y="-49350"/>
            <a:ext cx="1655700" cy="172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SCHRIJVEN</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05" name="Shape 105"/>
          <p:cNvSpPr txBox="1">
            <a:spLocks noGrp="1"/>
          </p:cNvSpPr>
          <p:nvPr>
            <p:ph type="subTitle" idx="1"/>
          </p:nvPr>
        </p:nvSpPr>
        <p:spPr>
          <a:xfrm>
            <a:off x="1835150" y="1341437"/>
            <a:ext cx="6985000" cy="3024187"/>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We werken volgens de schrijfmethode: “Pennenstreken”. </a:t>
            </a:r>
          </a:p>
          <a:p>
            <a:pPr marL="0" marR="0" lvl="0" indent="0" algn="l" rtl="0">
              <a:lnSpc>
                <a:spcPct val="11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Dit jaar oefenen we het vlot aan elkaar schrijven. Daarnaast leren de kinderen de hoofdletters schrijven. </a:t>
            </a:r>
          </a:p>
          <a:p>
            <a:pPr marL="0" marR="0" lvl="0" indent="0" algn="l" rtl="0">
              <a:lnSpc>
                <a:spcPct val="11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Regelmatig krijgen de kinderen “een hoofdlettertoets”. </a:t>
            </a:r>
          </a:p>
          <a:p>
            <a:pPr marL="0" marR="0" lvl="0" indent="0" algn="l" rtl="0">
              <a:lnSpc>
                <a:spcPct val="110000"/>
              </a:lnSpc>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106" name="Shape 106" descr="http://www.vandijk.nl/beeldbank/thumbnails/9789027635914.jpg/250x250"/>
          <p:cNvPicPr preferRelativeResize="0"/>
          <p:nvPr/>
        </p:nvPicPr>
        <p:blipFill rotWithShape="1">
          <a:blip r:embed="rId3">
            <a:alphaModFix/>
          </a:blip>
          <a:srcRect/>
          <a:stretch/>
        </p:blipFill>
        <p:spPr>
          <a:xfrm>
            <a:off x="2484436" y="4221162"/>
            <a:ext cx="2381249" cy="2381249"/>
          </a:xfrm>
          <a:prstGeom prst="rect">
            <a:avLst/>
          </a:prstGeom>
          <a:noFill/>
          <a:ln>
            <a:noFill/>
          </a:ln>
        </p:spPr>
      </p:pic>
      <p:pic>
        <p:nvPicPr>
          <p:cNvPr id="107" name="Shape 107" descr="https://reindersdb.supportplus.nl/ViewImage.ashx?id=20286&amp;Size=432"/>
          <p:cNvPicPr preferRelativeResize="0"/>
          <p:nvPr/>
        </p:nvPicPr>
        <p:blipFill rotWithShape="1">
          <a:blip r:embed="rId4">
            <a:alphaModFix/>
          </a:blip>
          <a:srcRect/>
          <a:stretch/>
        </p:blipFill>
        <p:spPr>
          <a:xfrm>
            <a:off x="5219700" y="3284537"/>
            <a:ext cx="3024187" cy="2863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KANJERTRAINING</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14" name="Shape 114"/>
          <p:cNvSpPr txBox="1">
            <a:spLocks noGrp="1"/>
          </p:cNvSpPr>
          <p:nvPr>
            <p:ph type="subTitle" idx="1"/>
          </p:nvPr>
        </p:nvSpPr>
        <p:spPr>
          <a:xfrm>
            <a:off x="1876150" y="1577212"/>
            <a:ext cx="6984900" cy="3024300"/>
          </a:xfrm>
          <a:prstGeom prst="rect">
            <a:avLst/>
          </a:prstGeom>
          <a:noFill/>
          <a:ln>
            <a:noFill/>
          </a:ln>
        </p:spPr>
        <p:txBody>
          <a:bodyPr lIns="91425" tIns="45700" rIns="91425" bIns="45700" anchor="t" anchorCtr="0">
            <a:noAutofit/>
          </a:bodyPr>
          <a:lstStyle/>
          <a:p>
            <a:pPr marL="457200" marR="0" lvl="0" indent="-342900" algn="l" rtl="0">
              <a:lnSpc>
                <a:spcPct val="110000"/>
              </a:lnSpc>
              <a:spcBef>
                <a:spcPts val="0"/>
              </a:spcBef>
              <a:spcAft>
                <a:spcPts val="0"/>
              </a:spcAft>
              <a:buClr>
                <a:schemeClr val="dk2"/>
              </a:buClr>
              <a:buSzPct val="100000"/>
              <a:buFont typeface="Arial"/>
              <a:buChar char="●"/>
            </a:pPr>
            <a:r>
              <a:rPr lang="en-US" sz="1800" b="1">
                <a:solidFill>
                  <a:schemeClr val="dk2"/>
                </a:solidFill>
              </a:rPr>
              <a:t>De ontwikkeling van sociale vaardigheden is belangrijk. </a:t>
            </a:r>
            <a:r>
              <a:rPr lang="en-US" sz="1800" b="1" i="0" u="none" strike="noStrike" cap="none">
                <a:solidFill>
                  <a:schemeClr val="dk2"/>
                </a:solidFill>
                <a:latin typeface="Arial"/>
                <a:ea typeface="Arial"/>
                <a:cs typeface="Arial"/>
                <a:sym typeface="Arial"/>
              </a:rPr>
              <a:t>Hiervoor gebruiken we de</a:t>
            </a:r>
            <a:r>
              <a:rPr lang="en-US" sz="1800" b="1">
                <a:solidFill>
                  <a:schemeClr val="dk2"/>
                </a:solidFill>
              </a:rPr>
              <a:t> methode</a:t>
            </a:r>
            <a:r>
              <a:rPr lang="en-US" sz="1800" b="1" i="0" u="none" strike="noStrike" cap="none">
                <a:solidFill>
                  <a:schemeClr val="dk2"/>
                </a:solidFill>
                <a:latin typeface="Arial"/>
                <a:ea typeface="Arial"/>
                <a:cs typeface="Arial"/>
                <a:sym typeface="Arial"/>
              </a:rPr>
              <a:t> </a:t>
            </a:r>
            <a:r>
              <a:rPr lang="en-US" sz="1800" b="1">
                <a:solidFill>
                  <a:schemeClr val="dk2"/>
                </a:solidFill>
              </a:rPr>
              <a:t>“</a:t>
            </a:r>
            <a:r>
              <a:rPr lang="en-US" sz="1800" b="1" i="0" u="none" strike="noStrike" cap="none">
                <a:solidFill>
                  <a:schemeClr val="dk2"/>
                </a:solidFill>
                <a:latin typeface="Arial"/>
                <a:ea typeface="Arial"/>
                <a:cs typeface="Arial"/>
                <a:sym typeface="Arial"/>
              </a:rPr>
              <a:t>Kanjertraining</a:t>
            </a:r>
            <a:r>
              <a:rPr lang="en-US" sz="1800" b="1">
                <a:solidFill>
                  <a:schemeClr val="dk2"/>
                </a:solidFill>
              </a:rPr>
              <a:t>”</a:t>
            </a:r>
            <a:r>
              <a:rPr lang="en-US" sz="1800" b="1" i="0" u="none" strike="noStrike" cap="none">
                <a:solidFill>
                  <a:schemeClr val="dk2"/>
                </a:solidFill>
                <a:latin typeface="Arial"/>
                <a:ea typeface="Arial"/>
                <a:cs typeface="Arial"/>
                <a:sym typeface="Arial"/>
              </a:rPr>
              <a:t>.</a:t>
            </a:r>
          </a:p>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Tijdens deze lessen leren de kinderen welke rollen zij in een groep kunnen spelen. Ook oefenen zij verschillende sociale vaardigheden, waarbij het gaat om het positief denken over jezelf en een ander.</a:t>
            </a:r>
          </a:p>
          <a:p>
            <a:pPr marL="0" marR="0" lvl="0" indent="0" algn="l" rtl="0">
              <a:spcBef>
                <a:spcPts val="600"/>
              </a:spcBef>
              <a:spcAft>
                <a:spcPts val="0"/>
              </a:spcAft>
              <a:buClr>
                <a:schemeClr val="accent1"/>
              </a:buClr>
              <a:buSzPct val="25000"/>
              <a:buFont typeface="Noto Symbol"/>
              <a:buNone/>
            </a:pPr>
            <a:endParaRPr sz="1800" b="1" i="0" u="none" strike="noStrike" cap="none">
              <a:solidFill>
                <a:schemeClr val="dk2"/>
              </a:solidFill>
              <a:latin typeface="Arial"/>
              <a:ea typeface="Arial"/>
              <a:cs typeface="Arial"/>
              <a:sym typeface="Arial"/>
            </a:endParaRPr>
          </a:p>
        </p:txBody>
      </p:sp>
      <p:pic>
        <p:nvPicPr>
          <p:cNvPr id="115" name="Shape 115" descr="ANd9GcSCeGkWgUgLNHnXRWyd4-mUDo8Yrj593iC3d9UuJ-C8H6uto8t1dw"/>
          <p:cNvPicPr preferRelativeResize="0"/>
          <p:nvPr/>
        </p:nvPicPr>
        <p:blipFill rotWithShape="1">
          <a:blip r:embed="rId3">
            <a:alphaModFix/>
          </a:blip>
          <a:srcRect/>
          <a:stretch/>
        </p:blipFill>
        <p:spPr>
          <a:xfrm>
            <a:off x="5867400" y="4941887"/>
            <a:ext cx="2232025" cy="1484312"/>
          </a:xfrm>
          <a:prstGeom prst="rect">
            <a:avLst/>
          </a:prstGeom>
          <a:noFill/>
          <a:ln>
            <a:noFill/>
          </a:ln>
        </p:spPr>
      </p:pic>
      <p:pic>
        <p:nvPicPr>
          <p:cNvPr id="116" name="Shape 116" descr="ANd9GcS5nTys2zJvomrVxFn8kjfqBUx3dZ1ccGY2lFlMAJKMTy3ADuAk"/>
          <p:cNvPicPr preferRelativeResize="0"/>
          <p:nvPr/>
        </p:nvPicPr>
        <p:blipFill rotWithShape="1">
          <a:blip r:embed="rId4">
            <a:alphaModFix/>
          </a:blip>
          <a:srcRect/>
          <a:stretch/>
        </p:blipFill>
        <p:spPr>
          <a:xfrm>
            <a:off x="2371686" y="3960800"/>
            <a:ext cx="2808300" cy="246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1371600" y="333375"/>
            <a:ext cx="7772400" cy="118903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sng" strike="noStrike" cap="small">
                <a:solidFill>
                  <a:schemeClr val="dk2"/>
                </a:solidFill>
                <a:latin typeface="Arial"/>
                <a:ea typeface="Arial"/>
                <a:cs typeface="Arial"/>
                <a:sym typeface="Arial"/>
              </a:rPr>
              <a:t>VERKEER</a:t>
            </a:r>
            <a:r>
              <a:rPr lang="en-US" sz="2500" b="1" i="0" u="none" strike="noStrike" cap="small">
                <a:solidFill>
                  <a:schemeClr val="dk2"/>
                </a:solidFill>
                <a:latin typeface="Arial"/>
                <a:ea typeface="Arial"/>
                <a:cs typeface="Arial"/>
                <a:sym typeface="Arial"/>
              </a:rPr>
              <a:t/>
            </a:r>
            <a:br>
              <a:rPr lang="en-US" sz="2500" b="1" i="0" u="none" strike="noStrike" cap="small">
                <a:solidFill>
                  <a:schemeClr val="dk2"/>
                </a:solidFill>
                <a:latin typeface="Arial"/>
                <a:ea typeface="Arial"/>
                <a:cs typeface="Arial"/>
                <a:sym typeface="Arial"/>
              </a:rPr>
            </a:br>
            <a:endParaRPr lang="en-US" sz="2500" b="1" i="0" u="none" strike="noStrike" cap="small">
              <a:solidFill>
                <a:schemeClr val="dk2"/>
              </a:solidFill>
              <a:latin typeface="Arial"/>
              <a:ea typeface="Arial"/>
              <a:cs typeface="Arial"/>
              <a:sym typeface="Arial"/>
            </a:endParaRPr>
          </a:p>
        </p:txBody>
      </p:sp>
      <p:sp>
        <p:nvSpPr>
          <p:cNvPr id="123" name="Shape 123"/>
          <p:cNvSpPr txBox="1">
            <a:spLocks noGrp="1"/>
          </p:cNvSpPr>
          <p:nvPr>
            <p:ph type="subTitle" idx="1"/>
          </p:nvPr>
        </p:nvSpPr>
        <p:spPr>
          <a:xfrm>
            <a:off x="1835150" y="1341437"/>
            <a:ext cx="6985000" cy="3024187"/>
          </a:xfrm>
          <a:prstGeom prst="rect">
            <a:avLst/>
          </a:prstGeom>
          <a:noFill/>
          <a:ln>
            <a:noFill/>
          </a:ln>
        </p:spPr>
        <p:txBody>
          <a:bodyPr lIns="91425" tIns="45700" rIns="91425" bIns="45700" anchor="t" anchorCtr="0">
            <a:noAutofit/>
          </a:bodyPr>
          <a:lstStyle/>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Bij de verkeerslessen gebruiken we de methode: “Wijzer door het verkeer”. </a:t>
            </a:r>
          </a:p>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Hierbij leren de kinderen meer over de verschillende regels, borden en gebruiken die in het verkeer gehanteerd worden.</a:t>
            </a:r>
          </a:p>
          <a:p>
            <a:pPr marL="457200" marR="0" lvl="0" indent="-342900" algn="l" rtl="0">
              <a:lnSpc>
                <a:spcPct val="110000"/>
              </a:lnSpc>
              <a:spcBef>
                <a:spcPts val="0"/>
              </a:spcBef>
              <a:spcAft>
                <a:spcPts val="0"/>
              </a:spcAft>
              <a:buClr>
                <a:schemeClr val="dk2"/>
              </a:buClr>
              <a:buSzPct val="100000"/>
              <a:buFont typeface="Arial"/>
              <a:buChar char="●"/>
            </a:pPr>
            <a:r>
              <a:rPr lang="en-US" sz="1800" b="1" i="0" u="none" strike="noStrike" cap="none">
                <a:solidFill>
                  <a:schemeClr val="dk2"/>
                </a:solidFill>
                <a:latin typeface="Arial"/>
                <a:ea typeface="Arial"/>
                <a:cs typeface="Arial"/>
                <a:sym typeface="Arial"/>
              </a:rPr>
              <a:t>Verder gaan we dit jaar ook een aantal keer fietsoefeningen doen op het plein. Hiervoor zullen we ook uw hulp vragen.</a:t>
            </a:r>
          </a:p>
          <a:p>
            <a:pPr marL="0" marR="0" lvl="0" indent="0" algn="l" rtl="0">
              <a:lnSpc>
                <a:spcPct val="110000"/>
              </a:lnSpc>
              <a:spcBef>
                <a:spcPts val="600"/>
              </a:spcBef>
              <a:spcAft>
                <a:spcPts val="0"/>
              </a:spcAft>
              <a:buClr>
                <a:schemeClr val="accent1"/>
              </a:buClr>
              <a:buSzPct val="25000"/>
              <a:buFont typeface="Noto Symbol"/>
              <a:buNone/>
            </a:pPr>
            <a:r>
              <a:rPr lang="en-US" sz="1800" b="1" i="0" u="none" strike="noStrike" cap="none">
                <a:solidFill>
                  <a:schemeClr val="dk2"/>
                </a:solidFill>
                <a:latin typeface="Arial"/>
                <a:ea typeface="Arial"/>
                <a:cs typeface="Arial"/>
                <a:sym typeface="Arial"/>
              </a:rPr>
              <a:t> </a:t>
            </a:r>
          </a:p>
        </p:txBody>
      </p:sp>
      <p:pic>
        <p:nvPicPr>
          <p:cNvPr id="124" name="Shape 124" descr="http://www.doriexel.nl/wordpress/wp-content/uploads/2010/03/verkeer.jpg">
            <a:hlinkClick r:id="rId3"/>
          </p:cNvPr>
          <p:cNvPicPr preferRelativeResize="0"/>
          <p:nvPr/>
        </p:nvPicPr>
        <p:blipFill rotWithShape="1">
          <a:blip r:embed="rId4">
            <a:alphaModFix/>
          </a:blip>
          <a:srcRect/>
          <a:stretch/>
        </p:blipFill>
        <p:spPr>
          <a:xfrm>
            <a:off x="5510212" y="3571875"/>
            <a:ext cx="3255962" cy="2378074"/>
          </a:xfrm>
          <a:prstGeom prst="rect">
            <a:avLst/>
          </a:prstGeom>
          <a:noFill/>
          <a:ln>
            <a:noFill/>
          </a:ln>
        </p:spPr>
      </p:pic>
      <p:pic>
        <p:nvPicPr>
          <p:cNvPr id="125" name="Shape 125" descr="http://www.peuterspeelzaalakkrum.nl/Afbeeldingen/verkeer.gif"/>
          <p:cNvPicPr preferRelativeResize="0"/>
          <p:nvPr/>
        </p:nvPicPr>
        <p:blipFill rotWithShape="1">
          <a:blip r:embed="rId5">
            <a:alphaModFix/>
          </a:blip>
          <a:srcRect/>
          <a:stretch/>
        </p:blipFill>
        <p:spPr>
          <a:xfrm>
            <a:off x="2411411" y="4365625"/>
            <a:ext cx="2844800" cy="2270124"/>
          </a:xfrm>
          <a:prstGeom prst="rect">
            <a:avLst/>
          </a:prstGeom>
          <a:noFill/>
          <a:ln>
            <a:noFill/>
          </a:ln>
        </p:spPr>
      </p:pic>
    </p:spTree>
  </p:cSld>
  <p:clrMapOvr>
    <a:masterClrMapping/>
  </p:clrMapOvr>
</p:sld>
</file>

<file path=ppt/theme/theme1.xml><?xml version="1.0" encoding="utf-8"?>
<a:theme xmlns:a="http://schemas.openxmlformats.org/drawingml/2006/main" name="1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Diavoorstelling (4:3)</PresentationFormat>
  <Paragraphs>116</Paragraphs>
  <Slides>17</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Comic Sans MS</vt:lpstr>
      <vt:lpstr>Libre Baskerville</vt:lpstr>
      <vt:lpstr>Arial</vt:lpstr>
      <vt:lpstr>Times New Roman</vt:lpstr>
      <vt:lpstr>Noto Symbol</vt:lpstr>
      <vt:lpstr>1_Oriel</vt:lpstr>
      <vt:lpstr>INFORMATIE   GROEP 4</vt:lpstr>
      <vt:lpstr>GODSDIENST </vt:lpstr>
      <vt:lpstr>REKENEN </vt:lpstr>
      <vt:lpstr>NEDERLANDSE TAAL </vt:lpstr>
      <vt:lpstr>SPELLING </vt:lpstr>
      <vt:lpstr>LEZEN </vt:lpstr>
      <vt:lpstr>SCHRIJVEN </vt:lpstr>
      <vt:lpstr>KANJERTRAINING </vt:lpstr>
      <vt:lpstr>VERKEER </vt:lpstr>
      <vt:lpstr>MUZIEK </vt:lpstr>
      <vt:lpstr>AARDRIJKSKUNDE &amp; BIOLOGIE </vt:lpstr>
      <vt:lpstr>GYMNASTIEK </vt:lpstr>
      <vt:lpstr>COMPUTEREN </vt:lpstr>
      <vt:lpstr>CORRECTIE </vt:lpstr>
      <vt:lpstr>Sterrenspel </vt:lpstr>
      <vt:lpstr>WEBSITE </vt:lpstr>
      <vt:lpstr>TOT SLOT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INFORMATIE   GROEP 4</dc:title>
  <dc:creator>Rianne Breedijk</dc:creator>
  <cp:lastModifiedBy>Rianne Breedijk</cp:lastModifiedBy>
  <cp:revision>2</cp:revision>
  <dcterms:modified xsi:type="dcterms:W3CDTF">2017-09-01T13:01:23Z</dcterms:modified>
</cp:coreProperties>
</file>